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4" r:id="rId6"/>
    <p:sldId id="276" r:id="rId7"/>
    <p:sldId id="275" r:id="rId8"/>
    <p:sldId id="277" r:id="rId9"/>
    <p:sldId id="256" r:id="rId10"/>
    <p:sldId id="260" r:id="rId11"/>
    <p:sldId id="257" r:id="rId12"/>
    <p:sldId id="262" r:id="rId13"/>
    <p:sldId id="261" r:id="rId14"/>
    <p:sldId id="265" r:id="rId15"/>
    <p:sldId id="263" r:id="rId16"/>
    <p:sldId id="264" r:id="rId17"/>
    <p:sldId id="266" r:id="rId18"/>
    <p:sldId id="267" r:id="rId19"/>
    <p:sldId id="268" r:id="rId20"/>
    <p:sldId id="270" r:id="rId21"/>
    <p:sldId id="259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A873-E151-42A5-8669-3B2CB83D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33FB5-E915-438D-8D86-8F01B2DAD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37C22-8D98-4D7F-9F80-27940458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96204-11BF-4C34-A2D3-B8318F8B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71E30-30C0-4480-BEFB-FB2DC09E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5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5655-A4C3-4A40-8759-649A7A1B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8F1C3-78D0-4D03-899B-0DE7A7A19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2AD7-0EE6-44CE-B503-D13C6DEE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7290-8AA6-4AED-BE6D-4A8030A6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6EC3-0819-4A6C-AB08-3D33851F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9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84299-1475-4592-BB4C-2B69CD81D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99512-D2D6-4A38-93FF-9BC2BE17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49D81-6D11-40AA-B5E2-FC3A5B07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C1A2-83FC-45F4-8853-033BCC89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D910-B9CD-46E0-A1BE-94770D08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E472-C23D-41A8-82ED-7A04EF78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7850-1D13-4E6B-987F-E43F2822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1309-3D8D-4F5D-9BE4-7EF95C25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FA451-91F8-46D4-816C-3D5E39F3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86A31-DAA7-41DB-88D8-914FF374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5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510F-7504-4743-87B0-340A7230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D1D6-0E81-480F-9923-84BD4B00C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4004-02FF-47F1-B23E-D1C4010A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910F-F774-4EBB-A1DC-5C4E2DB5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D740-19DC-4B6F-92C5-98988B8D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C647-49AB-49C5-BB11-9D94297A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25B0-1690-4EB6-9F72-9216F92E9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A9321-D68C-40EF-A262-FC275B40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7051-5A74-4425-94FC-76D8E666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4AE6-33EF-4A3A-907C-542AE1C0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6BAB2-FAB6-4003-A98A-86E69049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623C-EA5A-4DFC-948B-B87275F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FFA2C-BCDF-4606-A9B0-66C486C2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C29C8-5035-42DE-9A6E-91DE94B9D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7078F-FB7B-4211-8D65-2D0BB9866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B7C0D-706B-423C-934C-EE9443DE9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27075-D695-434B-BA11-8287E190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CDCE0-CDF3-464E-B93E-6F42FDCD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38972-83CF-4D45-A6F8-F8BB606C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2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9067-55D8-4FF3-86FF-A9ED1D9F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75A73-D5D0-4B96-9D1F-1E4E4A33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EE221-F9D0-413D-8DB6-698A555F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5E1EB-41B5-4B2F-83DA-D6790359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3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B77F6-5299-48AE-8AE4-CEE27B88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9DAA-467B-48D4-8C48-0950FA55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2B20B-218E-4571-836A-562A26AA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BE03-92F5-48B2-8A8C-4734BD54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D2C8-342C-4C82-A651-6EFE1967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B4183-C193-44D4-BD0F-58E3A0EB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577FA-91E3-4151-84A1-B7614761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847DE-1A3B-4974-97D3-CE515CA0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BDFB9-78A2-46ED-AC81-4A47CAB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EDC0-8C41-488B-9A60-CE971D6B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DE1F4-062E-4FF4-B225-179127B3A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6CC3B-0536-41B6-A0F5-EA64A47AD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C4D57-C571-4458-8BCE-16DB951C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87FC2-50C1-4E11-944C-7218005F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3F89-769A-4537-8129-B023CABA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96D18-1E8F-4025-BD62-E2B4CE9C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EEBCA-420D-4A3E-BD96-BB412A0F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2D10-17FE-4476-81A6-B175917B4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9F68-CA18-47F5-B401-2696B99D7C9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9B5C-67AB-4CC1-9F04-A556EFF0B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FD5D-BC72-4FCF-9C70-9F0E0B2C6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8FA5-7582-41D8-8158-2540EDF94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>
            <a:extLst>
              <a:ext uri="{FF2B5EF4-FFF2-40B4-BE49-F238E27FC236}">
                <a16:creationId xmlns:a16="http://schemas.microsoft.com/office/drawing/2014/main" id="{1B72AD1A-7F6E-4F92-B532-47E1220A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84" y="0"/>
            <a:ext cx="4776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animal farm">
            <a:extLst>
              <a:ext uri="{FF2B5EF4-FFF2-40B4-BE49-F238E27FC236}">
                <a16:creationId xmlns:a16="http://schemas.microsoft.com/office/drawing/2014/main" id="{6A5E27B0-EDDF-48A2-B525-B0064295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" y="0"/>
            <a:ext cx="4188501" cy="68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0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rmhouse animal farm">
            <a:extLst>
              <a:ext uri="{FF2B5EF4-FFF2-40B4-BE49-F238E27FC236}">
                <a16:creationId xmlns:a16="http://schemas.microsoft.com/office/drawing/2014/main" id="{D52DAA6A-C362-49AC-A588-555A09C2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5" y="394398"/>
            <a:ext cx="7629993" cy="57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7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imal farm mr jones">
            <a:extLst>
              <a:ext uri="{FF2B5EF4-FFF2-40B4-BE49-F238E27FC236}">
                <a16:creationId xmlns:a16="http://schemas.microsoft.com/office/drawing/2014/main" id="{1770A9D4-E965-4B71-87C9-65261C4F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" y="850457"/>
            <a:ext cx="5948950" cy="36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zar nicholas ii and wife">
            <a:extLst>
              <a:ext uri="{FF2B5EF4-FFF2-40B4-BE49-F238E27FC236}">
                <a16:creationId xmlns:a16="http://schemas.microsoft.com/office/drawing/2014/main" id="{F9F54006-2320-4D19-8184-496DBA3F3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69" y="850457"/>
            <a:ext cx="5406100" cy="36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7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rmhouse animal farm">
            <a:extLst>
              <a:ext uri="{FF2B5EF4-FFF2-40B4-BE49-F238E27FC236}">
                <a16:creationId xmlns:a16="http://schemas.microsoft.com/office/drawing/2014/main" id="{D52DAA6A-C362-49AC-A588-555A09C2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4934"/>
            <a:ext cx="5966085" cy="44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russia on map">
            <a:extLst>
              <a:ext uri="{FF2B5EF4-FFF2-40B4-BE49-F238E27FC236}">
                <a16:creationId xmlns:a16="http://schemas.microsoft.com/office/drawing/2014/main" id="{0F455403-7AE1-456B-916D-2F3FBC3D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558978"/>
            <a:ext cx="6027101" cy="32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1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old major animal farm">
            <a:extLst>
              <a:ext uri="{FF2B5EF4-FFF2-40B4-BE49-F238E27FC236}">
                <a16:creationId xmlns:a16="http://schemas.microsoft.com/office/drawing/2014/main" id="{B583FCF9-812A-4DE9-92D5-3F71F7C5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5" y="181755"/>
            <a:ext cx="6030029" cy="64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old major animal farm">
            <a:extLst>
              <a:ext uri="{FF2B5EF4-FFF2-40B4-BE49-F238E27FC236}">
                <a16:creationId xmlns:a16="http://schemas.microsoft.com/office/drawing/2014/main" id="{8754D07C-4A68-4DDF-8AB0-0B90C0DD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4" y="181755"/>
            <a:ext cx="5181287" cy="49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6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nimal farm meeting">
            <a:extLst>
              <a:ext uri="{FF2B5EF4-FFF2-40B4-BE49-F238E27FC236}">
                <a16:creationId xmlns:a16="http://schemas.microsoft.com/office/drawing/2014/main" id="{92A22410-78C5-463B-B6CD-005F9E6F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12" y="133350"/>
            <a:ext cx="88392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5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nimal farm dogs">
            <a:extLst>
              <a:ext uri="{FF2B5EF4-FFF2-40B4-BE49-F238E27FC236}">
                <a16:creationId xmlns:a16="http://schemas.microsoft.com/office/drawing/2014/main" id="{4F09EC82-220C-4C3C-8E62-530D175B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5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animal farm horses">
            <a:extLst>
              <a:ext uri="{FF2B5EF4-FFF2-40B4-BE49-F238E27FC236}">
                <a16:creationId xmlns:a16="http://schemas.microsoft.com/office/drawing/2014/main" id="{D2F9CC0D-AC97-4136-9E29-CADDD52C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" y="361638"/>
            <a:ext cx="5324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animal farm horses">
            <a:extLst>
              <a:ext uri="{FF2B5EF4-FFF2-40B4-BE49-F238E27FC236}">
                <a16:creationId xmlns:a16="http://schemas.microsoft.com/office/drawing/2014/main" id="{B0E18249-DBC6-423A-B673-2B34B1D7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04" y="361638"/>
            <a:ext cx="5324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4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D4D74326-ABA7-486A-BB18-172C16CB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56" y="481559"/>
            <a:ext cx="5324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animal farm goat">
            <a:extLst>
              <a:ext uri="{FF2B5EF4-FFF2-40B4-BE49-F238E27FC236}">
                <a16:creationId xmlns:a16="http://schemas.microsoft.com/office/drawing/2014/main" id="{716C36E9-FE32-4EE0-AEE4-0328B1E9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5" y="629585"/>
            <a:ext cx="5558814" cy="3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horse with donkey">
            <a:extLst>
              <a:ext uri="{FF2B5EF4-FFF2-40B4-BE49-F238E27FC236}">
                <a16:creationId xmlns:a16="http://schemas.microsoft.com/office/drawing/2014/main" id="{F7D7FC5A-B8A0-436B-B9AC-37C41178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85" y="0"/>
            <a:ext cx="7752414" cy="58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>
            <a:extLst>
              <a:ext uri="{FF2B5EF4-FFF2-40B4-BE49-F238E27FC236}">
                <a16:creationId xmlns:a16="http://schemas.microsoft.com/office/drawing/2014/main" id="{D216F13E-DB36-4557-BD01-CECAC5F8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30" y="256706"/>
            <a:ext cx="7314185" cy="63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91BBD-3480-4339-9536-9F0D0A7359F5}"/>
              </a:ext>
            </a:extLst>
          </p:cNvPr>
          <p:cNvSpPr txBox="1"/>
          <p:nvPr/>
        </p:nvSpPr>
        <p:spPr>
          <a:xfrm>
            <a:off x="206477" y="530942"/>
            <a:ext cx="117987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an allegory?</a:t>
            </a:r>
          </a:p>
          <a:p>
            <a:endParaRPr lang="en-US" sz="4000" dirty="0"/>
          </a:p>
          <a:p>
            <a:r>
              <a:rPr lang="en-US" sz="4000" dirty="0"/>
              <a:t>A story, poem, or picture that can be interpreted to reveal a hidden meaning, typically a moral or political one. </a:t>
            </a:r>
          </a:p>
          <a:p>
            <a:endParaRPr lang="en-US" sz="4000" dirty="0"/>
          </a:p>
          <a:p>
            <a:r>
              <a:rPr lang="en-US" sz="4000" dirty="0"/>
              <a:t>Some fictional characters and events may correspond exactly with things that happened in real life.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nimal farm meeting">
            <a:extLst>
              <a:ext uri="{FF2B5EF4-FFF2-40B4-BE49-F238E27FC236}">
                <a16:creationId xmlns:a16="http://schemas.microsoft.com/office/drawing/2014/main" id="{92A22410-78C5-463B-B6CD-005F9E6FC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12" y="133350"/>
            <a:ext cx="88392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74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694971F9-2E4B-4C54-BC9E-550DCA54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81" y="232807"/>
            <a:ext cx="6570064" cy="61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7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animal farm beasts of england">
            <a:extLst>
              <a:ext uri="{FF2B5EF4-FFF2-40B4-BE49-F238E27FC236}">
                <a16:creationId xmlns:a16="http://schemas.microsoft.com/office/drawing/2014/main" id="{3FE90588-FE29-4846-957D-3FFAB66B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31" y="107509"/>
            <a:ext cx="9418585" cy="54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0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91BBD-3480-4339-9536-9F0D0A7359F5}"/>
              </a:ext>
            </a:extLst>
          </p:cNvPr>
          <p:cNvSpPr txBox="1"/>
          <p:nvPr/>
        </p:nvSpPr>
        <p:spPr>
          <a:xfrm>
            <a:off x="191729" y="0"/>
            <a:ext cx="1179871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Animal Farm</a:t>
            </a:r>
          </a:p>
          <a:p>
            <a:pPr lvl="0"/>
            <a:r>
              <a:rPr lang="en-US" sz="2400" dirty="0"/>
              <a:t>Animal Farm is an</a:t>
            </a:r>
            <a:r>
              <a:rPr lang="en-US" sz="2400" u="sng" dirty="0"/>
              <a:t> allegorical </a:t>
            </a:r>
            <a:r>
              <a:rPr lang="en-US" sz="2400" dirty="0"/>
              <a:t>book.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It was written by </a:t>
            </a:r>
            <a:r>
              <a:rPr lang="en-US" sz="2400" u="sng" dirty="0"/>
              <a:t>George Orwell </a:t>
            </a:r>
            <a:r>
              <a:rPr lang="en-US" sz="2400" dirty="0"/>
              <a:t>and first published in England in </a:t>
            </a:r>
            <a:r>
              <a:rPr lang="en-US" sz="2400" u="sng" dirty="0"/>
              <a:t>1945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The book reflects the events leading up to the </a:t>
            </a:r>
            <a:r>
              <a:rPr lang="en-US" sz="2400" u="sng" dirty="0"/>
              <a:t>Russian Revolution </a:t>
            </a:r>
            <a:r>
              <a:rPr lang="en-US" sz="2400" dirty="0"/>
              <a:t>of 1917 and then on into the </a:t>
            </a:r>
            <a:r>
              <a:rPr lang="en-US" sz="2400" u="sng" dirty="0"/>
              <a:t>Stalinist era </a:t>
            </a:r>
            <a:r>
              <a:rPr lang="en-US" sz="2400" dirty="0"/>
              <a:t>of the </a:t>
            </a:r>
            <a:r>
              <a:rPr lang="en-US" sz="2400" u="sng" dirty="0"/>
              <a:t>Soviet Union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Certain animals are based on Communist Party leaders: the pigs </a:t>
            </a:r>
            <a:r>
              <a:rPr lang="en-US" sz="2400" u="sng" dirty="0"/>
              <a:t>Napoleon</a:t>
            </a:r>
            <a:r>
              <a:rPr lang="en-US" sz="2400" dirty="0"/>
              <a:t> and </a:t>
            </a:r>
            <a:r>
              <a:rPr lang="en-US" sz="2400" u="sng" dirty="0"/>
              <a:t>Snowball</a:t>
            </a:r>
            <a:r>
              <a:rPr lang="en-US" sz="2400" dirty="0"/>
              <a:t> are figurations of Joseph Stalin and Leon Trotsky. 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It is a satirical critic of Joseph Stalin, the Soviet Union, and </a:t>
            </a:r>
            <a:r>
              <a:rPr lang="en-US" sz="2400" u="sng" dirty="0"/>
              <a:t>Communism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Orwell believed the Soviet Union had become a brutal </a:t>
            </a:r>
            <a:r>
              <a:rPr lang="en-US" sz="2400" u="sng" dirty="0"/>
              <a:t>dictatorship</a:t>
            </a:r>
            <a:r>
              <a:rPr lang="en-US" sz="2400" dirty="0"/>
              <a:t>, built upon </a:t>
            </a:r>
            <a:r>
              <a:rPr lang="en-US" sz="2400" u="sng" dirty="0"/>
              <a:t>a cult of personality</a:t>
            </a:r>
            <a:r>
              <a:rPr lang="en-US" sz="2400" dirty="0"/>
              <a:t>, and enforced by a reign of </a:t>
            </a:r>
            <a:r>
              <a:rPr lang="en-US" sz="2400" u="sng" dirty="0"/>
              <a:t>terror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/>
              <a:t>Orwell stated he wanted his book to “to fuse political purpose and artistic purpose into one whole.”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2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91BBD-3480-4339-9536-9F0D0A7359F5}"/>
              </a:ext>
            </a:extLst>
          </p:cNvPr>
          <p:cNvSpPr txBox="1"/>
          <p:nvPr/>
        </p:nvSpPr>
        <p:spPr>
          <a:xfrm>
            <a:off x="117987" y="147484"/>
            <a:ext cx="11798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Karl Marx</a:t>
            </a:r>
          </a:p>
          <a:p>
            <a:r>
              <a:rPr lang="en-US" sz="2400" i="1" dirty="0"/>
              <a:t>The Communist Manifesto (1848)</a:t>
            </a:r>
          </a:p>
        </p:txBody>
      </p:sp>
      <p:pic>
        <p:nvPicPr>
          <p:cNvPr id="1026" name="Picture 2" descr="Image result for karl marx">
            <a:extLst>
              <a:ext uri="{FF2B5EF4-FFF2-40B4-BE49-F238E27FC236}">
                <a16:creationId xmlns:a16="http://schemas.microsoft.com/office/drawing/2014/main" id="{4375A0DF-7E6F-4BF1-AC3B-98C69C97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96" y="0"/>
            <a:ext cx="478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rl marx the communist manifesto">
            <a:extLst>
              <a:ext uri="{FF2B5EF4-FFF2-40B4-BE49-F238E27FC236}">
                <a16:creationId xmlns:a16="http://schemas.microsoft.com/office/drawing/2014/main" id="{BF401F53-714E-412B-AB34-BFC938DA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00" y="1298444"/>
            <a:ext cx="4075010" cy="54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0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cialism versus communism">
            <a:extLst>
              <a:ext uri="{FF2B5EF4-FFF2-40B4-BE49-F238E27FC236}">
                <a16:creationId xmlns:a16="http://schemas.microsoft.com/office/drawing/2014/main" id="{9EA973EE-A75F-4EAD-A604-FA99A9777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7" y="116421"/>
            <a:ext cx="11713466" cy="656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8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enin">
            <a:extLst>
              <a:ext uri="{FF2B5EF4-FFF2-40B4-BE49-F238E27FC236}">
                <a16:creationId xmlns:a16="http://schemas.microsoft.com/office/drawing/2014/main" id="{F09FD9B8-9C53-4C3D-8703-55F72172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95" y="686093"/>
            <a:ext cx="7615540" cy="533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06009-F23D-4CE2-B446-65C7A2FEB0DF}"/>
              </a:ext>
            </a:extLst>
          </p:cNvPr>
          <p:cNvSpPr txBox="1"/>
          <p:nvPr/>
        </p:nvSpPr>
        <p:spPr>
          <a:xfrm>
            <a:off x="117987" y="147484"/>
            <a:ext cx="11798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Vladimir Lenin </a:t>
            </a:r>
          </a:p>
          <a:p>
            <a:r>
              <a:rPr lang="en-US" sz="2400" i="1" dirty="0"/>
              <a:t>Bolshevik Party Leader</a:t>
            </a:r>
          </a:p>
          <a:p>
            <a:r>
              <a:rPr lang="en-US" sz="2400" i="1" dirty="0"/>
              <a:t>Dies in 1924</a:t>
            </a:r>
          </a:p>
        </p:txBody>
      </p:sp>
      <p:pic>
        <p:nvPicPr>
          <p:cNvPr id="3076" name="Picture 4" descr="Image result for vladimir lenin">
            <a:extLst>
              <a:ext uri="{FF2B5EF4-FFF2-40B4-BE49-F238E27FC236}">
                <a16:creationId xmlns:a16="http://schemas.microsoft.com/office/drawing/2014/main" id="{F59E9D4E-E946-4FCD-8CF0-94470354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0" y="1708662"/>
            <a:ext cx="3554361" cy="46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4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zar nicholas and family">
            <a:extLst>
              <a:ext uri="{FF2B5EF4-FFF2-40B4-BE49-F238E27FC236}">
                <a16:creationId xmlns:a16="http://schemas.microsoft.com/office/drawing/2014/main" id="{F8085144-D078-4ED9-8535-6F54E928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15" y="309717"/>
            <a:ext cx="9616408" cy="62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5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C5065D48-9F97-48E4-B866-02A6E716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09" y="236436"/>
            <a:ext cx="9875274" cy="61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0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 farm mr jones">
            <a:extLst>
              <a:ext uri="{FF2B5EF4-FFF2-40B4-BE49-F238E27FC236}">
                <a16:creationId xmlns:a16="http://schemas.microsoft.com/office/drawing/2014/main" id="{F08A512A-04CE-4654-AC16-BA56C598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3" y="265958"/>
            <a:ext cx="3810000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farm wife clip art">
            <a:extLst>
              <a:ext uri="{FF2B5EF4-FFF2-40B4-BE49-F238E27FC236}">
                <a16:creationId xmlns:a16="http://schemas.microsoft.com/office/drawing/2014/main" id="{D5BF9A83-77C3-44C5-9837-BD384EBE6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F9B6C5DC-81F2-4537-8039-7858A3AF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73" y="265958"/>
            <a:ext cx="4939259" cy="49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8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Adcox, Brittany B</dc:creator>
  <cp:lastModifiedBy>Adcox, Brittany B</cp:lastModifiedBy>
  <cp:revision>8</cp:revision>
  <dcterms:created xsi:type="dcterms:W3CDTF">2017-09-16T17:15:27Z</dcterms:created>
  <dcterms:modified xsi:type="dcterms:W3CDTF">2017-10-07T19:25:35Z</dcterms:modified>
</cp:coreProperties>
</file>