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sldIdLst>
    <p:sldId id="256" r:id="rId6"/>
    <p:sldId id="257" r:id="rId7"/>
    <p:sldId id="262" r:id="rId8"/>
    <p:sldId id="263" r:id="rId9"/>
    <p:sldId id="291" r:id="rId10"/>
    <p:sldId id="259" r:id="rId11"/>
    <p:sldId id="260" r:id="rId12"/>
    <p:sldId id="274" r:id="rId13"/>
    <p:sldId id="290" r:id="rId14"/>
    <p:sldId id="292" r:id="rId15"/>
    <p:sldId id="293" r:id="rId16"/>
    <p:sldId id="288" r:id="rId17"/>
    <p:sldId id="287" r:id="rId18"/>
    <p:sldId id="282" r:id="rId19"/>
    <p:sldId id="284" r:id="rId20"/>
    <p:sldId id="285" r:id="rId21"/>
    <p:sldId id="281" r:id="rId22"/>
    <p:sldId id="298" r:id="rId23"/>
    <p:sldId id="300" r:id="rId24"/>
    <p:sldId id="289" r:id="rId25"/>
    <p:sldId id="268" r:id="rId26"/>
    <p:sldId id="294" r:id="rId27"/>
    <p:sldId id="296" r:id="rId28"/>
    <p:sldId id="295" r:id="rId29"/>
    <p:sldId id="297" r:id="rId30"/>
    <p:sldId id="299" r:id="rId31"/>
    <p:sldId id="301" r:id="rId32"/>
    <p:sldId id="302"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33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13318-1D4B-4EFD-B81E-57F8906671F4}" type="doc">
      <dgm:prSet loTypeId="urn:microsoft.com/office/officeart/2005/8/layout/hProcess9" loCatId="process" qsTypeId="urn:microsoft.com/office/officeart/2005/8/quickstyle/simple1" qsCatId="simple" csTypeId="urn:microsoft.com/office/officeart/2005/8/colors/accent1_2" csCatId="accent1" phldr="1"/>
      <dgm:spPr/>
    </dgm:pt>
    <dgm:pt modelId="{FBBA8D53-9889-4B98-80E8-C838C7FC5FDD}">
      <dgm:prSet phldrT="[Text]"/>
      <dgm:spPr/>
      <dgm:t>
        <a:bodyPr/>
        <a:lstStyle/>
        <a:p>
          <a:r>
            <a:rPr lang="en-US" dirty="0"/>
            <a:t>Circle the task at hand</a:t>
          </a:r>
        </a:p>
        <a:p>
          <a:r>
            <a:rPr lang="en-US" dirty="0"/>
            <a:t> (analyze, assess, compare, etc.)</a:t>
          </a:r>
        </a:p>
      </dgm:t>
    </dgm:pt>
    <dgm:pt modelId="{32678F3E-D1C5-4711-802E-20ED3AED9E98}" type="parTrans" cxnId="{52289A12-5385-453E-A89B-AC221F4EF826}">
      <dgm:prSet/>
      <dgm:spPr/>
      <dgm:t>
        <a:bodyPr/>
        <a:lstStyle/>
        <a:p>
          <a:endParaRPr lang="en-US"/>
        </a:p>
      </dgm:t>
    </dgm:pt>
    <dgm:pt modelId="{1D8D7FD7-3DBA-41C5-A1D0-4DC78DFB5767}" type="sibTrans" cxnId="{52289A12-5385-453E-A89B-AC221F4EF826}">
      <dgm:prSet/>
      <dgm:spPr/>
      <dgm:t>
        <a:bodyPr/>
        <a:lstStyle/>
        <a:p>
          <a:endParaRPr lang="en-US"/>
        </a:p>
      </dgm:t>
    </dgm:pt>
    <dgm:pt modelId="{F0B3B199-D45F-44CD-A002-E0E01D0F64A3}">
      <dgm:prSet phldrT="[Text]"/>
      <dgm:spPr/>
      <dgm:t>
        <a:bodyPr/>
        <a:lstStyle/>
        <a:p>
          <a:r>
            <a:rPr lang="en-US" dirty="0"/>
            <a:t>Underline the historical subject/content</a:t>
          </a:r>
        </a:p>
      </dgm:t>
    </dgm:pt>
    <dgm:pt modelId="{7CB41971-5301-490B-8D28-F39E8C2818B7}" type="parTrans" cxnId="{308FD67B-1624-46EA-8690-FC4CBAB1A6B3}">
      <dgm:prSet/>
      <dgm:spPr/>
      <dgm:t>
        <a:bodyPr/>
        <a:lstStyle/>
        <a:p>
          <a:endParaRPr lang="en-US"/>
        </a:p>
      </dgm:t>
    </dgm:pt>
    <dgm:pt modelId="{5384C774-C592-4107-AAD0-10887BDEEBA5}" type="sibTrans" cxnId="{308FD67B-1624-46EA-8690-FC4CBAB1A6B3}">
      <dgm:prSet/>
      <dgm:spPr/>
      <dgm:t>
        <a:bodyPr/>
        <a:lstStyle/>
        <a:p>
          <a:endParaRPr lang="en-US"/>
        </a:p>
      </dgm:t>
    </dgm:pt>
    <dgm:pt modelId="{1FD12C4B-4A7B-408F-8127-718605D655BD}">
      <dgm:prSet phldrT="[Text]"/>
      <dgm:spPr/>
      <dgm:t>
        <a:bodyPr/>
        <a:lstStyle/>
        <a:p>
          <a:r>
            <a:rPr lang="en-US" dirty="0"/>
            <a:t>Box out the time period given, or assign one</a:t>
          </a:r>
        </a:p>
      </dgm:t>
    </dgm:pt>
    <dgm:pt modelId="{C05457F0-D442-431D-A838-269B5653E1D1}" type="parTrans" cxnId="{01C059AE-A3C2-4E9F-9227-9EBA85930FC6}">
      <dgm:prSet/>
      <dgm:spPr/>
      <dgm:t>
        <a:bodyPr/>
        <a:lstStyle/>
        <a:p>
          <a:endParaRPr lang="en-US"/>
        </a:p>
      </dgm:t>
    </dgm:pt>
    <dgm:pt modelId="{DE2B28CA-A509-46C6-A330-438A63FE875A}" type="sibTrans" cxnId="{01C059AE-A3C2-4E9F-9227-9EBA85930FC6}">
      <dgm:prSet/>
      <dgm:spPr/>
      <dgm:t>
        <a:bodyPr/>
        <a:lstStyle/>
        <a:p>
          <a:endParaRPr lang="en-US"/>
        </a:p>
      </dgm:t>
    </dgm:pt>
    <dgm:pt modelId="{1430FC48-A0C2-4BC6-8B4C-52A470FDE63D}" type="pres">
      <dgm:prSet presAssocID="{3FD13318-1D4B-4EFD-B81E-57F8906671F4}" presName="CompostProcess" presStyleCnt="0">
        <dgm:presLayoutVars>
          <dgm:dir/>
          <dgm:resizeHandles val="exact"/>
        </dgm:presLayoutVars>
      </dgm:prSet>
      <dgm:spPr/>
    </dgm:pt>
    <dgm:pt modelId="{9D9A4892-1B82-4FC9-ABF8-400220F996CE}" type="pres">
      <dgm:prSet presAssocID="{3FD13318-1D4B-4EFD-B81E-57F8906671F4}" presName="arrow" presStyleLbl="bgShp" presStyleIdx="0" presStyleCnt="1"/>
      <dgm:spPr/>
    </dgm:pt>
    <dgm:pt modelId="{8C61BEEA-E5D7-4E1D-B165-181AF55177A6}" type="pres">
      <dgm:prSet presAssocID="{3FD13318-1D4B-4EFD-B81E-57F8906671F4}" presName="linearProcess" presStyleCnt="0"/>
      <dgm:spPr/>
    </dgm:pt>
    <dgm:pt modelId="{8D409DAF-27C5-4B98-9C91-10C854BCC279}" type="pres">
      <dgm:prSet presAssocID="{FBBA8D53-9889-4B98-80E8-C838C7FC5FDD}" presName="textNode" presStyleLbl="node1" presStyleIdx="0" presStyleCnt="3">
        <dgm:presLayoutVars>
          <dgm:bulletEnabled val="1"/>
        </dgm:presLayoutVars>
      </dgm:prSet>
      <dgm:spPr/>
    </dgm:pt>
    <dgm:pt modelId="{A81D558D-C0AD-4DF3-8610-FB3D0EDCBF9E}" type="pres">
      <dgm:prSet presAssocID="{1D8D7FD7-3DBA-41C5-A1D0-4DC78DFB5767}" presName="sibTrans" presStyleCnt="0"/>
      <dgm:spPr/>
    </dgm:pt>
    <dgm:pt modelId="{AA592651-DF04-4994-8DA6-D705545F52CC}" type="pres">
      <dgm:prSet presAssocID="{F0B3B199-D45F-44CD-A002-E0E01D0F64A3}" presName="textNode" presStyleLbl="node1" presStyleIdx="1" presStyleCnt="3">
        <dgm:presLayoutVars>
          <dgm:bulletEnabled val="1"/>
        </dgm:presLayoutVars>
      </dgm:prSet>
      <dgm:spPr/>
    </dgm:pt>
    <dgm:pt modelId="{4586BF23-DB27-4F77-BA66-01EA874C71BE}" type="pres">
      <dgm:prSet presAssocID="{5384C774-C592-4107-AAD0-10887BDEEBA5}" presName="sibTrans" presStyleCnt="0"/>
      <dgm:spPr/>
    </dgm:pt>
    <dgm:pt modelId="{814DED72-3AEB-46B3-8E4F-0A928B116F01}" type="pres">
      <dgm:prSet presAssocID="{1FD12C4B-4A7B-408F-8127-718605D655BD}" presName="textNode" presStyleLbl="node1" presStyleIdx="2" presStyleCnt="3">
        <dgm:presLayoutVars>
          <dgm:bulletEnabled val="1"/>
        </dgm:presLayoutVars>
      </dgm:prSet>
      <dgm:spPr/>
    </dgm:pt>
  </dgm:ptLst>
  <dgm:cxnLst>
    <dgm:cxn modelId="{52289A12-5385-453E-A89B-AC221F4EF826}" srcId="{3FD13318-1D4B-4EFD-B81E-57F8906671F4}" destId="{FBBA8D53-9889-4B98-80E8-C838C7FC5FDD}" srcOrd="0" destOrd="0" parTransId="{32678F3E-D1C5-4711-802E-20ED3AED9E98}" sibTransId="{1D8D7FD7-3DBA-41C5-A1D0-4DC78DFB5767}"/>
    <dgm:cxn modelId="{8096B144-814F-644F-8D45-84B0641A686B}" type="presOf" srcId="{F0B3B199-D45F-44CD-A002-E0E01D0F64A3}" destId="{AA592651-DF04-4994-8DA6-D705545F52CC}" srcOrd="0" destOrd="0" presId="urn:microsoft.com/office/officeart/2005/8/layout/hProcess9"/>
    <dgm:cxn modelId="{64B9B94F-35BD-A140-8D1D-D348B040378C}" type="presOf" srcId="{3FD13318-1D4B-4EFD-B81E-57F8906671F4}" destId="{1430FC48-A0C2-4BC6-8B4C-52A470FDE63D}" srcOrd="0" destOrd="0" presId="urn:microsoft.com/office/officeart/2005/8/layout/hProcess9"/>
    <dgm:cxn modelId="{308FD67B-1624-46EA-8690-FC4CBAB1A6B3}" srcId="{3FD13318-1D4B-4EFD-B81E-57F8906671F4}" destId="{F0B3B199-D45F-44CD-A002-E0E01D0F64A3}" srcOrd="1" destOrd="0" parTransId="{7CB41971-5301-490B-8D28-F39E8C2818B7}" sibTransId="{5384C774-C592-4107-AAD0-10887BDEEBA5}"/>
    <dgm:cxn modelId="{01C059AE-A3C2-4E9F-9227-9EBA85930FC6}" srcId="{3FD13318-1D4B-4EFD-B81E-57F8906671F4}" destId="{1FD12C4B-4A7B-408F-8127-718605D655BD}" srcOrd="2" destOrd="0" parTransId="{C05457F0-D442-431D-A838-269B5653E1D1}" sibTransId="{DE2B28CA-A509-46C6-A330-438A63FE875A}"/>
    <dgm:cxn modelId="{B48BB3AF-1AE1-604C-96B6-8CE3C3547D97}" type="presOf" srcId="{1FD12C4B-4A7B-408F-8127-718605D655BD}" destId="{814DED72-3AEB-46B3-8E4F-0A928B116F01}" srcOrd="0" destOrd="0" presId="urn:microsoft.com/office/officeart/2005/8/layout/hProcess9"/>
    <dgm:cxn modelId="{CADD21E0-E411-CA41-A642-84986D062C1B}" type="presOf" srcId="{FBBA8D53-9889-4B98-80E8-C838C7FC5FDD}" destId="{8D409DAF-27C5-4B98-9C91-10C854BCC279}" srcOrd="0" destOrd="0" presId="urn:microsoft.com/office/officeart/2005/8/layout/hProcess9"/>
    <dgm:cxn modelId="{97473597-EF73-8644-80E0-AB59EE8D2167}" type="presParOf" srcId="{1430FC48-A0C2-4BC6-8B4C-52A470FDE63D}" destId="{9D9A4892-1B82-4FC9-ABF8-400220F996CE}" srcOrd="0" destOrd="0" presId="urn:microsoft.com/office/officeart/2005/8/layout/hProcess9"/>
    <dgm:cxn modelId="{4199778F-101F-5B44-A866-2D3B0774383D}" type="presParOf" srcId="{1430FC48-A0C2-4BC6-8B4C-52A470FDE63D}" destId="{8C61BEEA-E5D7-4E1D-B165-181AF55177A6}" srcOrd="1" destOrd="0" presId="urn:microsoft.com/office/officeart/2005/8/layout/hProcess9"/>
    <dgm:cxn modelId="{56564338-FB23-1F46-ABCD-5A3B64EBCC72}" type="presParOf" srcId="{8C61BEEA-E5D7-4E1D-B165-181AF55177A6}" destId="{8D409DAF-27C5-4B98-9C91-10C854BCC279}" srcOrd="0" destOrd="0" presId="urn:microsoft.com/office/officeart/2005/8/layout/hProcess9"/>
    <dgm:cxn modelId="{4F91BC1F-F658-B44C-8748-4481A4EA8F92}" type="presParOf" srcId="{8C61BEEA-E5D7-4E1D-B165-181AF55177A6}" destId="{A81D558D-C0AD-4DF3-8610-FB3D0EDCBF9E}" srcOrd="1" destOrd="0" presId="urn:microsoft.com/office/officeart/2005/8/layout/hProcess9"/>
    <dgm:cxn modelId="{29DA2A50-54C8-6946-920B-9770E9B9A5CB}" type="presParOf" srcId="{8C61BEEA-E5D7-4E1D-B165-181AF55177A6}" destId="{AA592651-DF04-4994-8DA6-D705545F52CC}" srcOrd="2" destOrd="0" presId="urn:microsoft.com/office/officeart/2005/8/layout/hProcess9"/>
    <dgm:cxn modelId="{A3D47397-A3F9-AC47-9A24-BED0E8E4F3FC}" type="presParOf" srcId="{8C61BEEA-E5D7-4E1D-B165-181AF55177A6}" destId="{4586BF23-DB27-4F77-BA66-01EA874C71BE}" srcOrd="3" destOrd="0" presId="urn:microsoft.com/office/officeart/2005/8/layout/hProcess9"/>
    <dgm:cxn modelId="{67C9DE3E-9AFA-3448-BCB9-0DC15D96C166}" type="presParOf" srcId="{8C61BEEA-E5D7-4E1D-B165-181AF55177A6}" destId="{814DED72-3AEB-46B3-8E4F-0A928B116F0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D13318-1D4B-4EFD-B81E-57F8906671F4}" type="doc">
      <dgm:prSet loTypeId="urn:microsoft.com/office/officeart/2005/8/layout/hProcess9" loCatId="process" qsTypeId="urn:microsoft.com/office/officeart/2005/8/quickstyle/simple1" qsCatId="simple" csTypeId="urn:microsoft.com/office/officeart/2005/8/colors/accent1_2" csCatId="accent1" phldr="1"/>
      <dgm:spPr/>
    </dgm:pt>
    <dgm:pt modelId="{FBBA8D53-9889-4B98-80E8-C838C7FC5FDD}">
      <dgm:prSet phldrT="[Text]"/>
      <dgm:spPr/>
      <dgm:t>
        <a:bodyPr/>
        <a:lstStyle/>
        <a:p>
          <a:r>
            <a:rPr lang="en-US" dirty="0"/>
            <a:t>Circle the task at hand</a:t>
          </a:r>
        </a:p>
        <a:p>
          <a:r>
            <a:rPr lang="en-US" dirty="0"/>
            <a:t> (analyze, assess, compare, etc.)</a:t>
          </a:r>
        </a:p>
      </dgm:t>
    </dgm:pt>
    <dgm:pt modelId="{32678F3E-D1C5-4711-802E-20ED3AED9E98}" type="parTrans" cxnId="{52289A12-5385-453E-A89B-AC221F4EF826}">
      <dgm:prSet/>
      <dgm:spPr/>
      <dgm:t>
        <a:bodyPr/>
        <a:lstStyle/>
        <a:p>
          <a:endParaRPr lang="en-US"/>
        </a:p>
      </dgm:t>
    </dgm:pt>
    <dgm:pt modelId="{1D8D7FD7-3DBA-41C5-A1D0-4DC78DFB5767}" type="sibTrans" cxnId="{52289A12-5385-453E-A89B-AC221F4EF826}">
      <dgm:prSet/>
      <dgm:spPr/>
      <dgm:t>
        <a:bodyPr/>
        <a:lstStyle/>
        <a:p>
          <a:endParaRPr lang="en-US"/>
        </a:p>
      </dgm:t>
    </dgm:pt>
    <dgm:pt modelId="{F0B3B199-D45F-44CD-A002-E0E01D0F64A3}">
      <dgm:prSet phldrT="[Text]"/>
      <dgm:spPr/>
      <dgm:t>
        <a:bodyPr/>
        <a:lstStyle/>
        <a:p>
          <a:r>
            <a:rPr lang="en-US" dirty="0"/>
            <a:t>Underline the historical subject/content</a:t>
          </a:r>
        </a:p>
      </dgm:t>
    </dgm:pt>
    <dgm:pt modelId="{7CB41971-5301-490B-8D28-F39E8C2818B7}" type="parTrans" cxnId="{308FD67B-1624-46EA-8690-FC4CBAB1A6B3}">
      <dgm:prSet/>
      <dgm:spPr/>
      <dgm:t>
        <a:bodyPr/>
        <a:lstStyle/>
        <a:p>
          <a:endParaRPr lang="en-US"/>
        </a:p>
      </dgm:t>
    </dgm:pt>
    <dgm:pt modelId="{5384C774-C592-4107-AAD0-10887BDEEBA5}" type="sibTrans" cxnId="{308FD67B-1624-46EA-8690-FC4CBAB1A6B3}">
      <dgm:prSet/>
      <dgm:spPr/>
      <dgm:t>
        <a:bodyPr/>
        <a:lstStyle/>
        <a:p>
          <a:endParaRPr lang="en-US"/>
        </a:p>
      </dgm:t>
    </dgm:pt>
    <dgm:pt modelId="{1FD12C4B-4A7B-408F-8127-718605D655BD}">
      <dgm:prSet phldrT="[Text]"/>
      <dgm:spPr/>
      <dgm:t>
        <a:bodyPr/>
        <a:lstStyle/>
        <a:p>
          <a:r>
            <a:rPr lang="en-US" dirty="0"/>
            <a:t>Box out the time period given, or assign one</a:t>
          </a:r>
        </a:p>
      </dgm:t>
    </dgm:pt>
    <dgm:pt modelId="{C05457F0-D442-431D-A838-269B5653E1D1}" type="parTrans" cxnId="{01C059AE-A3C2-4E9F-9227-9EBA85930FC6}">
      <dgm:prSet/>
      <dgm:spPr/>
      <dgm:t>
        <a:bodyPr/>
        <a:lstStyle/>
        <a:p>
          <a:endParaRPr lang="en-US"/>
        </a:p>
      </dgm:t>
    </dgm:pt>
    <dgm:pt modelId="{DE2B28CA-A509-46C6-A330-438A63FE875A}" type="sibTrans" cxnId="{01C059AE-A3C2-4E9F-9227-9EBA85930FC6}">
      <dgm:prSet/>
      <dgm:spPr/>
      <dgm:t>
        <a:bodyPr/>
        <a:lstStyle/>
        <a:p>
          <a:endParaRPr lang="en-US"/>
        </a:p>
      </dgm:t>
    </dgm:pt>
    <dgm:pt modelId="{1430FC48-A0C2-4BC6-8B4C-52A470FDE63D}" type="pres">
      <dgm:prSet presAssocID="{3FD13318-1D4B-4EFD-B81E-57F8906671F4}" presName="CompostProcess" presStyleCnt="0">
        <dgm:presLayoutVars>
          <dgm:dir/>
          <dgm:resizeHandles val="exact"/>
        </dgm:presLayoutVars>
      </dgm:prSet>
      <dgm:spPr/>
    </dgm:pt>
    <dgm:pt modelId="{9D9A4892-1B82-4FC9-ABF8-400220F996CE}" type="pres">
      <dgm:prSet presAssocID="{3FD13318-1D4B-4EFD-B81E-57F8906671F4}" presName="arrow" presStyleLbl="bgShp" presStyleIdx="0" presStyleCnt="1"/>
      <dgm:spPr/>
    </dgm:pt>
    <dgm:pt modelId="{8C61BEEA-E5D7-4E1D-B165-181AF55177A6}" type="pres">
      <dgm:prSet presAssocID="{3FD13318-1D4B-4EFD-B81E-57F8906671F4}" presName="linearProcess" presStyleCnt="0"/>
      <dgm:spPr/>
    </dgm:pt>
    <dgm:pt modelId="{8D409DAF-27C5-4B98-9C91-10C854BCC279}" type="pres">
      <dgm:prSet presAssocID="{FBBA8D53-9889-4B98-80E8-C838C7FC5FDD}" presName="textNode" presStyleLbl="node1" presStyleIdx="0" presStyleCnt="3">
        <dgm:presLayoutVars>
          <dgm:bulletEnabled val="1"/>
        </dgm:presLayoutVars>
      </dgm:prSet>
      <dgm:spPr/>
    </dgm:pt>
    <dgm:pt modelId="{A81D558D-C0AD-4DF3-8610-FB3D0EDCBF9E}" type="pres">
      <dgm:prSet presAssocID="{1D8D7FD7-3DBA-41C5-A1D0-4DC78DFB5767}" presName="sibTrans" presStyleCnt="0"/>
      <dgm:spPr/>
    </dgm:pt>
    <dgm:pt modelId="{AA592651-DF04-4994-8DA6-D705545F52CC}" type="pres">
      <dgm:prSet presAssocID="{F0B3B199-D45F-44CD-A002-E0E01D0F64A3}" presName="textNode" presStyleLbl="node1" presStyleIdx="1" presStyleCnt="3">
        <dgm:presLayoutVars>
          <dgm:bulletEnabled val="1"/>
        </dgm:presLayoutVars>
      </dgm:prSet>
      <dgm:spPr/>
    </dgm:pt>
    <dgm:pt modelId="{4586BF23-DB27-4F77-BA66-01EA874C71BE}" type="pres">
      <dgm:prSet presAssocID="{5384C774-C592-4107-AAD0-10887BDEEBA5}" presName="sibTrans" presStyleCnt="0"/>
      <dgm:spPr/>
    </dgm:pt>
    <dgm:pt modelId="{814DED72-3AEB-46B3-8E4F-0A928B116F01}" type="pres">
      <dgm:prSet presAssocID="{1FD12C4B-4A7B-408F-8127-718605D655BD}" presName="textNode" presStyleLbl="node1" presStyleIdx="2" presStyleCnt="3">
        <dgm:presLayoutVars>
          <dgm:bulletEnabled val="1"/>
        </dgm:presLayoutVars>
      </dgm:prSet>
      <dgm:spPr/>
    </dgm:pt>
  </dgm:ptLst>
  <dgm:cxnLst>
    <dgm:cxn modelId="{52289A12-5385-453E-A89B-AC221F4EF826}" srcId="{3FD13318-1D4B-4EFD-B81E-57F8906671F4}" destId="{FBBA8D53-9889-4B98-80E8-C838C7FC5FDD}" srcOrd="0" destOrd="0" parTransId="{32678F3E-D1C5-4711-802E-20ED3AED9E98}" sibTransId="{1D8D7FD7-3DBA-41C5-A1D0-4DC78DFB5767}"/>
    <dgm:cxn modelId="{8096B144-814F-644F-8D45-84B0641A686B}" type="presOf" srcId="{F0B3B199-D45F-44CD-A002-E0E01D0F64A3}" destId="{AA592651-DF04-4994-8DA6-D705545F52CC}" srcOrd="0" destOrd="0" presId="urn:microsoft.com/office/officeart/2005/8/layout/hProcess9"/>
    <dgm:cxn modelId="{64B9B94F-35BD-A140-8D1D-D348B040378C}" type="presOf" srcId="{3FD13318-1D4B-4EFD-B81E-57F8906671F4}" destId="{1430FC48-A0C2-4BC6-8B4C-52A470FDE63D}" srcOrd="0" destOrd="0" presId="urn:microsoft.com/office/officeart/2005/8/layout/hProcess9"/>
    <dgm:cxn modelId="{308FD67B-1624-46EA-8690-FC4CBAB1A6B3}" srcId="{3FD13318-1D4B-4EFD-B81E-57F8906671F4}" destId="{F0B3B199-D45F-44CD-A002-E0E01D0F64A3}" srcOrd="1" destOrd="0" parTransId="{7CB41971-5301-490B-8D28-F39E8C2818B7}" sibTransId="{5384C774-C592-4107-AAD0-10887BDEEBA5}"/>
    <dgm:cxn modelId="{01C059AE-A3C2-4E9F-9227-9EBA85930FC6}" srcId="{3FD13318-1D4B-4EFD-B81E-57F8906671F4}" destId="{1FD12C4B-4A7B-408F-8127-718605D655BD}" srcOrd="2" destOrd="0" parTransId="{C05457F0-D442-431D-A838-269B5653E1D1}" sibTransId="{DE2B28CA-A509-46C6-A330-438A63FE875A}"/>
    <dgm:cxn modelId="{B48BB3AF-1AE1-604C-96B6-8CE3C3547D97}" type="presOf" srcId="{1FD12C4B-4A7B-408F-8127-718605D655BD}" destId="{814DED72-3AEB-46B3-8E4F-0A928B116F01}" srcOrd="0" destOrd="0" presId="urn:microsoft.com/office/officeart/2005/8/layout/hProcess9"/>
    <dgm:cxn modelId="{CADD21E0-E411-CA41-A642-84986D062C1B}" type="presOf" srcId="{FBBA8D53-9889-4B98-80E8-C838C7FC5FDD}" destId="{8D409DAF-27C5-4B98-9C91-10C854BCC279}" srcOrd="0" destOrd="0" presId="urn:microsoft.com/office/officeart/2005/8/layout/hProcess9"/>
    <dgm:cxn modelId="{97473597-EF73-8644-80E0-AB59EE8D2167}" type="presParOf" srcId="{1430FC48-A0C2-4BC6-8B4C-52A470FDE63D}" destId="{9D9A4892-1B82-4FC9-ABF8-400220F996CE}" srcOrd="0" destOrd="0" presId="urn:microsoft.com/office/officeart/2005/8/layout/hProcess9"/>
    <dgm:cxn modelId="{4199778F-101F-5B44-A866-2D3B0774383D}" type="presParOf" srcId="{1430FC48-A0C2-4BC6-8B4C-52A470FDE63D}" destId="{8C61BEEA-E5D7-4E1D-B165-181AF55177A6}" srcOrd="1" destOrd="0" presId="urn:microsoft.com/office/officeart/2005/8/layout/hProcess9"/>
    <dgm:cxn modelId="{56564338-FB23-1F46-ABCD-5A3B64EBCC72}" type="presParOf" srcId="{8C61BEEA-E5D7-4E1D-B165-181AF55177A6}" destId="{8D409DAF-27C5-4B98-9C91-10C854BCC279}" srcOrd="0" destOrd="0" presId="urn:microsoft.com/office/officeart/2005/8/layout/hProcess9"/>
    <dgm:cxn modelId="{4F91BC1F-F658-B44C-8748-4481A4EA8F92}" type="presParOf" srcId="{8C61BEEA-E5D7-4E1D-B165-181AF55177A6}" destId="{A81D558D-C0AD-4DF3-8610-FB3D0EDCBF9E}" srcOrd="1" destOrd="0" presId="urn:microsoft.com/office/officeart/2005/8/layout/hProcess9"/>
    <dgm:cxn modelId="{29DA2A50-54C8-6946-920B-9770E9B9A5CB}" type="presParOf" srcId="{8C61BEEA-E5D7-4E1D-B165-181AF55177A6}" destId="{AA592651-DF04-4994-8DA6-D705545F52CC}" srcOrd="2" destOrd="0" presId="urn:microsoft.com/office/officeart/2005/8/layout/hProcess9"/>
    <dgm:cxn modelId="{A3D47397-A3F9-AC47-9A24-BED0E8E4F3FC}" type="presParOf" srcId="{8C61BEEA-E5D7-4E1D-B165-181AF55177A6}" destId="{4586BF23-DB27-4F77-BA66-01EA874C71BE}" srcOrd="3" destOrd="0" presId="urn:microsoft.com/office/officeart/2005/8/layout/hProcess9"/>
    <dgm:cxn modelId="{67C9DE3E-9AFA-3448-BCB9-0DC15D96C166}" type="presParOf" srcId="{8C61BEEA-E5D7-4E1D-B165-181AF55177A6}" destId="{814DED72-3AEB-46B3-8E4F-0A928B116F0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A4892-1B82-4FC9-ABF8-400220F996CE}">
      <dsp:nvSpPr>
        <dsp:cNvPr id="0" name=""/>
        <dsp:cNvSpPr/>
      </dsp:nvSpPr>
      <dsp:spPr>
        <a:xfrm>
          <a:off x="634364" y="0"/>
          <a:ext cx="7189470" cy="58673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09DAF-27C5-4B98-9C91-10C854BCC279}">
      <dsp:nvSpPr>
        <dsp:cNvPr id="0" name=""/>
        <dsp:cNvSpPr/>
      </dsp:nvSpPr>
      <dsp:spPr>
        <a:xfrm>
          <a:off x="9085" y="1760220"/>
          <a:ext cx="2722483" cy="2346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Circle the task at hand</a:t>
          </a:r>
        </a:p>
        <a:p>
          <a:pPr marL="0" lvl="0" indent="0" algn="ctr" defTabSz="1111250">
            <a:lnSpc>
              <a:spcPct val="90000"/>
            </a:lnSpc>
            <a:spcBef>
              <a:spcPct val="0"/>
            </a:spcBef>
            <a:spcAft>
              <a:spcPct val="35000"/>
            </a:spcAft>
            <a:buNone/>
          </a:pPr>
          <a:r>
            <a:rPr lang="en-US" sz="2500" kern="1200" dirty="0"/>
            <a:t> (analyze, assess, compare, etc.)</a:t>
          </a:r>
        </a:p>
      </dsp:txBody>
      <dsp:txXfrm>
        <a:off x="123654" y="1874789"/>
        <a:ext cx="2493345" cy="2117821"/>
      </dsp:txXfrm>
    </dsp:sp>
    <dsp:sp modelId="{AA592651-DF04-4994-8DA6-D705545F52CC}">
      <dsp:nvSpPr>
        <dsp:cNvPr id="0" name=""/>
        <dsp:cNvSpPr/>
      </dsp:nvSpPr>
      <dsp:spPr>
        <a:xfrm>
          <a:off x="2867858" y="1760220"/>
          <a:ext cx="2722483" cy="2346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Underline the historical subject/content</a:t>
          </a:r>
        </a:p>
      </dsp:txBody>
      <dsp:txXfrm>
        <a:off x="2982427" y="1874789"/>
        <a:ext cx="2493345" cy="2117821"/>
      </dsp:txXfrm>
    </dsp:sp>
    <dsp:sp modelId="{814DED72-3AEB-46B3-8E4F-0A928B116F01}">
      <dsp:nvSpPr>
        <dsp:cNvPr id="0" name=""/>
        <dsp:cNvSpPr/>
      </dsp:nvSpPr>
      <dsp:spPr>
        <a:xfrm>
          <a:off x="5726630" y="1760220"/>
          <a:ext cx="2722483" cy="2346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Box out the time period given, or assign one</a:t>
          </a:r>
        </a:p>
      </dsp:txBody>
      <dsp:txXfrm>
        <a:off x="5841199" y="1874789"/>
        <a:ext cx="2493345" cy="2117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A4892-1B82-4FC9-ABF8-400220F996CE}">
      <dsp:nvSpPr>
        <dsp:cNvPr id="0" name=""/>
        <dsp:cNvSpPr/>
      </dsp:nvSpPr>
      <dsp:spPr>
        <a:xfrm>
          <a:off x="400049" y="0"/>
          <a:ext cx="4533900" cy="3352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09DAF-27C5-4B98-9C91-10C854BCC279}">
      <dsp:nvSpPr>
        <dsp:cNvPr id="0" name=""/>
        <dsp:cNvSpPr/>
      </dsp:nvSpPr>
      <dsp:spPr>
        <a:xfrm>
          <a:off x="180751" y="1005840"/>
          <a:ext cx="1600200" cy="134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Circle the task at hand</a:t>
          </a:r>
        </a:p>
        <a:p>
          <a:pPr marL="0" lvl="0" indent="0" algn="ctr" defTabSz="622300">
            <a:lnSpc>
              <a:spcPct val="90000"/>
            </a:lnSpc>
            <a:spcBef>
              <a:spcPct val="0"/>
            </a:spcBef>
            <a:spcAft>
              <a:spcPct val="35000"/>
            </a:spcAft>
            <a:buNone/>
          </a:pPr>
          <a:r>
            <a:rPr lang="en-US" sz="1400" kern="1200" dirty="0"/>
            <a:t> (analyze, assess, compare, etc.)</a:t>
          </a:r>
        </a:p>
      </dsp:txBody>
      <dsp:txXfrm>
        <a:off x="246219" y="1071308"/>
        <a:ext cx="1469264" cy="1210184"/>
      </dsp:txXfrm>
    </dsp:sp>
    <dsp:sp modelId="{AA592651-DF04-4994-8DA6-D705545F52CC}">
      <dsp:nvSpPr>
        <dsp:cNvPr id="0" name=""/>
        <dsp:cNvSpPr/>
      </dsp:nvSpPr>
      <dsp:spPr>
        <a:xfrm>
          <a:off x="1866899" y="1005840"/>
          <a:ext cx="1600200" cy="134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Underline the historical subject/content</a:t>
          </a:r>
        </a:p>
      </dsp:txBody>
      <dsp:txXfrm>
        <a:off x="1932367" y="1071308"/>
        <a:ext cx="1469264" cy="1210184"/>
      </dsp:txXfrm>
    </dsp:sp>
    <dsp:sp modelId="{814DED72-3AEB-46B3-8E4F-0A928B116F01}">
      <dsp:nvSpPr>
        <dsp:cNvPr id="0" name=""/>
        <dsp:cNvSpPr/>
      </dsp:nvSpPr>
      <dsp:spPr>
        <a:xfrm>
          <a:off x="3553048" y="1005840"/>
          <a:ext cx="1600200" cy="134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Box out the time period given, or assign one</a:t>
          </a:r>
        </a:p>
      </dsp:txBody>
      <dsp:txXfrm>
        <a:off x="3618516" y="1071308"/>
        <a:ext cx="1469264" cy="12101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4152E95-1F28-4D3F-AC20-601C7CF4463A}"/>
              </a:ext>
            </a:extLst>
          </p:cNvPr>
          <p:cNvGrpSpPr>
            <a:grpSpLocks/>
          </p:cNvGrpSpPr>
          <p:nvPr/>
        </p:nvGrpSpPr>
        <p:grpSpPr bwMode="auto">
          <a:xfrm>
            <a:off x="0" y="0"/>
            <a:ext cx="9159875" cy="6858000"/>
            <a:chOff x="0" y="0"/>
            <a:chExt cx="5770" cy="4320"/>
          </a:xfrm>
        </p:grpSpPr>
        <p:sp>
          <p:nvSpPr>
            <p:cNvPr id="5" name="Rectangle 3">
              <a:extLst>
                <a:ext uri="{FF2B5EF4-FFF2-40B4-BE49-F238E27FC236}">
                  <a16:creationId xmlns:a16="http://schemas.microsoft.com/office/drawing/2014/main" id="{888795B8-2A8B-4695-9852-F277EACC40C8}"/>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dirty="0">
                <a:ea typeface="+mn-ea"/>
              </a:endParaRPr>
            </a:p>
          </p:txBody>
        </p:sp>
        <p:sp>
          <p:nvSpPr>
            <p:cNvPr id="6" name="Rectangle 4">
              <a:extLst>
                <a:ext uri="{FF2B5EF4-FFF2-40B4-BE49-F238E27FC236}">
                  <a16:creationId xmlns:a16="http://schemas.microsoft.com/office/drawing/2014/main" id="{F79FCAE3-9AF6-4D27-AAC1-6742AD7AE25D}"/>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7" name="Rectangle 5">
              <a:extLst>
                <a:ext uri="{FF2B5EF4-FFF2-40B4-BE49-F238E27FC236}">
                  <a16:creationId xmlns:a16="http://schemas.microsoft.com/office/drawing/2014/main" id="{2670AB81-E5C5-485A-B945-F7E698B1337B}"/>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8" name="Rectangle 6">
              <a:extLst>
                <a:ext uri="{FF2B5EF4-FFF2-40B4-BE49-F238E27FC236}">
                  <a16:creationId xmlns:a16="http://schemas.microsoft.com/office/drawing/2014/main" id="{0BC13B8A-6382-48BC-B13E-ABE140ACCFDC}"/>
                </a:ext>
              </a:extLst>
            </p:cNvPr>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dirty="0">
                <a:ea typeface="+mn-ea"/>
              </a:endParaRPr>
            </a:p>
          </p:txBody>
        </p:sp>
        <p:sp>
          <p:nvSpPr>
            <p:cNvPr id="9" name="Rectangle 7">
              <a:extLst>
                <a:ext uri="{FF2B5EF4-FFF2-40B4-BE49-F238E27FC236}">
                  <a16:creationId xmlns:a16="http://schemas.microsoft.com/office/drawing/2014/main" id="{49B6E2DB-C132-4B7F-9E83-BB172488DAE2}"/>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10" name="Rectangle 8">
              <a:extLst>
                <a:ext uri="{FF2B5EF4-FFF2-40B4-BE49-F238E27FC236}">
                  <a16:creationId xmlns:a16="http://schemas.microsoft.com/office/drawing/2014/main" id="{622C0094-1F63-436A-9CBE-D11689EDB8B1}"/>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11" name="Rectangle 9">
              <a:extLst>
                <a:ext uri="{FF2B5EF4-FFF2-40B4-BE49-F238E27FC236}">
                  <a16:creationId xmlns:a16="http://schemas.microsoft.com/office/drawing/2014/main" id="{BA74B5A4-4038-4564-80CD-D9484120368B}"/>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12" name="Rectangle 10">
              <a:extLst>
                <a:ext uri="{FF2B5EF4-FFF2-40B4-BE49-F238E27FC236}">
                  <a16:creationId xmlns:a16="http://schemas.microsoft.com/office/drawing/2014/main" id="{266E1C89-0959-4C77-B502-030EABB081A3}"/>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13" name="Rectangle 11">
              <a:extLst>
                <a:ext uri="{FF2B5EF4-FFF2-40B4-BE49-F238E27FC236}">
                  <a16:creationId xmlns:a16="http://schemas.microsoft.com/office/drawing/2014/main" id="{1AA66A04-8BBE-47B5-A87A-BED23CB5C8FE}"/>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14" name="Rectangle 12">
              <a:extLst>
                <a:ext uri="{FF2B5EF4-FFF2-40B4-BE49-F238E27FC236}">
                  <a16:creationId xmlns:a16="http://schemas.microsoft.com/office/drawing/2014/main" id="{9D047ABF-E7A9-4D4C-9FC1-0F8D02E616D4}"/>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15" name="Rectangle 13">
              <a:extLst>
                <a:ext uri="{FF2B5EF4-FFF2-40B4-BE49-F238E27FC236}">
                  <a16:creationId xmlns:a16="http://schemas.microsoft.com/office/drawing/2014/main" id="{81989650-92AE-40FC-B4D5-1E8B7E186FAC}"/>
                </a:ext>
              </a:extLst>
            </p:cNvPr>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16" name="Rectangle 14">
              <a:extLst>
                <a:ext uri="{FF2B5EF4-FFF2-40B4-BE49-F238E27FC236}">
                  <a16:creationId xmlns:a16="http://schemas.microsoft.com/office/drawing/2014/main" id="{23ECAC1D-A017-4785-8CAD-D04E30C2483E}"/>
                </a:ext>
              </a:extLst>
            </p:cNvPr>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17" name="Rectangle 15">
              <a:extLst>
                <a:ext uri="{FF2B5EF4-FFF2-40B4-BE49-F238E27FC236}">
                  <a16:creationId xmlns:a16="http://schemas.microsoft.com/office/drawing/2014/main" id="{B3258ED9-D63B-4357-AEE4-EA0325DC65E8}"/>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18" name="Rectangle 16">
              <a:extLst>
                <a:ext uri="{FF2B5EF4-FFF2-40B4-BE49-F238E27FC236}">
                  <a16:creationId xmlns:a16="http://schemas.microsoft.com/office/drawing/2014/main" id="{96CE0215-DFBB-4EE7-A170-A2434166B218}"/>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dirty="0">
                <a:ea typeface="+mn-ea"/>
              </a:endParaRPr>
            </a:p>
          </p:txBody>
        </p:sp>
        <p:sp>
          <p:nvSpPr>
            <p:cNvPr id="19" name="Rectangle 17">
              <a:extLst>
                <a:ext uri="{FF2B5EF4-FFF2-40B4-BE49-F238E27FC236}">
                  <a16:creationId xmlns:a16="http://schemas.microsoft.com/office/drawing/2014/main" id="{683C7838-4771-4D95-8C15-D59AA0FCD30F}"/>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20" name="Rectangle 18">
              <a:extLst>
                <a:ext uri="{FF2B5EF4-FFF2-40B4-BE49-F238E27FC236}">
                  <a16:creationId xmlns:a16="http://schemas.microsoft.com/office/drawing/2014/main" id="{D989FB95-0C42-4649-82FC-85AC79F6485D}"/>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21" name="Rectangle 19">
              <a:extLst>
                <a:ext uri="{FF2B5EF4-FFF2-40B4-BE49-F238E27FC236}">
                  <a16:creationId xmlns:a16="http://schemas.microsoft.com/office/drawing/2014/main" id="{D9CAC2E3-791D-484B-A7C6-3078A8B0867F}"/>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22" name="Rectangle 20">
              <a:extLst>
                <a:ext uri="{FF2B5EF4-FFF2-40B4-BE49-F238E27FC236}">
                  <a16:creationId xmlns:a16="http://schemas.microsoft.com/office/drawing/2014/main" id="{F6BC35FB-F9AC-43EE-B88F-0713DC560A24}"/>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23" name="Rectangle 21">
              <a:extLst>
                <a:ext uri="{FF2B5EF4-FFF2-40B4-BE49-F238E27FC236}">
                  <a16:creationId xmlns:a16="http://schemas.microsoft.com/office/drawing/2014/main" id="{06A3DCB8-F042-4785-90A6-1F017C7A3927}"/>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24" name="Freeform 22">
              <a:extLst>
                <a:ext uri="{FF2B5EF4-FFF2-40B4-BE49-F238E27FC236}">
                  <a16:creationId xmlns:a16="http://schemas.microsoft.com/office/drawing/2014/main" id="{DB082232-C17C-4597-A23F-C06E599EF9F5}"/>
                </a:ext>
              </a:extLst>
            </p:cNvPr>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dirty="0">
                <a:ea typeface="+mn-ea"/>
              </a:endParaRPr>
            </a:p>
          </p:txBody>
        </p:sp>
        <p:sp>
          <p:nvSpPr>
            <p:cNvPr id="25" name="Freeform 23">
              <a:extLst>
                <a:ext uri="{FF2B5EF4-FFF2-40B4-BE49-F238E27FC236}">
                  <a16:creationId xmlns:a16="http://schemas.microsoft.com/office/drawing/2014/main" id="{4AECD736-3DDB-4C6A-ADF0-B538708723C5}"/>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dirty="0">
                <a:ea typeface="+mn-ea"/>
              </a:endParaRP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a:extLst>
              <a:ext uri="{FF2B5EF4-FFF2-40B4-BE49-F238E27FC236}">
                <a16:creationId xmlns:a16="http://schemas.microsoft.com/office/drawing/2014/main" id="{D2DD3198-DB15-46B5-8DAE-FB50A3EFE044}"/>
              </a:ext>
            </a:extLst>
          </p:cNvPr>
          <p:cNvSpPr>
            <a:spLocks noGrp="1" noChangeArrowheads="1"/>
          </p:cNvSpPr>
          <p:nvPr>
            <p:ph type="dt" sz="quarter" idx="10"/>
          </p:nvPr>
        </p:nvSpPr>
        <p:spPr>
          <a:xfrm>
            <a:off x="457200" y="6243638"/>
            <a:ext cx="2133600" cy="457200"/>
          </a:xfrm>
        </p:spPr>
        <p:txBody>
          <a:bodyPr/>
          <a:lstStyle>
            <a:lvl1pPr>
              <a:defRPr/>
            </a:lvl1pPr>
          </a:lstStyle>
          <a:p>
            <a:pPr>
              <a:defRPr/>
            </a:pPr>
            <a:endParaRPr lang="en-US" dirty="0"/>
          </a:p>
        </p:txBody>
      </p:sp>
      <p:sp>
        <p:nvSpPr>
          <p:cNvPr id="27" name="Rectangle 27">
            <a:extLst>
              <a:ext uri="{FF2B5EF4-FFF2-40B4-BE49-F238E27FC236}">
                <a16:creationId xmlns:a16="http://schemas.microsoft.com/office/drawing/2014/main" id="{2BD3D411-A4B5-46E0-8B7B-DA863CD79C5B}"/>
              </a:ext>
            </a:extLst>
          </p:cNvPr>
          <p:cNvSpPr>
            <a:spLocks noGrp="1" noChangeArrowheads="1"/>
          </p:cNvSpPr>
          <p:nvPr>
            <p:ph type="ftr" sz="quarter" idx="11"/>
          </p:nvPr>
        </p:nvSpPr>
        <p:spPr/>
        <p:txBody>
          <a:bodyPr/>
          <a:lstStyle>
            <a:lvl1pPr>
              <a:defRPr/>
            </a:lvl1pPr>
          </a:lstStyle>
          <a:p>
            <a:pPr>
              <a:defRPr/>
            </a:pPr>
            <a:endParaRPr lang="en-US" dirty="0"/>
          </a:p>
        </p:txBody>
      </p:sp>
      <p:sp>
        <p:nvSpPr>
          <p:cNvPr id="28" name="Rectangle 28">
            <a:extLst>
              <a:ext uri="{FF2B5EF4-FFF2-40B4-BE49-F238E27FC236}">
                <a16:creationId xmlns:a16="http://schemas.microsoft.com/office/drawing/2014/main" id="{F743372A-D7A6-4703-9A83-2AE3AC61327C}"/>
              </a:ext>
            </a:extLst>
          </p:cNvPr>
          <p:cNvSpPr>
            <a:spLocks noGrp="1" noChangeArrowheads="1"/>
          </p:cNvSpPr>
          <p:nvPr>
            <p:ph type="sldNum" sz="quarter" idx="12"/>
          </p:nvPr>
        </p:nvSpPr>
        <p:spPr/>
        <p:txBody>
          <a:bodyPr/>
          <a:lstStyle>
            <a:lvl1pPr>
              <a:defRPr/>
            </a:lvl1pPr>
          </a:lstStyle>
          <a:p>
            <a:fld id="{30B953CC-684B-4B56-97C6-BF909B78F57C}" type="slidenum">
              <a:rPr lang="en-US" altLang="en-US"/>
              <a:pPr/>
              <a:t>‹#›</a:t>
            </a:fld>
            <a:endParaRPr lang="en-US" altLang="en-US" dirty="0"/>
          </a:p>
        </p:txBody>
      </p:sp>
    </p:spTree>
    <p:extLst>
      <p:ext uri="{BB962C8B-B14F-4D97-AF65-F5344CB8AC3E}">
        <p14:creationId xmlns:p14="http://schemas.microsoft.com/office/powerpoint/2010/main" val="3076712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558D75C7-9519-42CB-AA9E-4DAAAE6B3E8C}"/>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27">
            <a:extLst>
              <a:ext uri="{FF2B5EF4-FFF2-40B4-BE49-F238E27FC236}">
                <a16:creationId xmlns:a16="http://schemas.microsoft.com/office/drawing/2014/main" id="{FDB80479-1293-4270-B6A3-AF9171C8A1B3}"/>
              </a:ext>
            </a:extLst>
          </p:cNvPr>
          <p:cNvSpPr>
            <a:spLocks noGrp="1" noChangeArrowheads="1"/>
          </p:cNvSpPr>
          <p:nvPr>
            <p:ph type="sldNum" sz="quarter" idx="11"/>
          </p:nvPr>
        </p:nvSpPr>
        <p:spPr>
          <a:ln/>
        </p:spPr>
        <p:txBody>
          <a:bodyPr/>
          <a:lstStyle>
            <a:lvl1pPr>
              <a:defRPr/>
            </a:lvl1pPr>
          </a:lstStyle>
          <a:p>
            <a:fld id="{FD13431C-3C8F-4BC5-8859-691D0280C5A4}" type="slidenum">
              <a:rPr lang="en-US" altLang="en-US"/>
              <a:pPr/>
              <a:t>‹#›</a:t>
            </a:fld>
            <a:endParaRPr lang="en-US" altLang="en-US" dirty="0"/>
          </a:p>
        </p:txBody>
      </p:sp>
      <p:sp>
        <p:nvSpPr>
          <p:cNvPr id="6" name="Rectangle 28">
            <a:extLst>
              <a:ext uri="{FF2B5EF4-FFF2-40B4-BE49-F238E27FC236}">
                <a16:creationId xmlns:a16="http://schemas.microsoft.com/office/drawing/2014/main" id="{37C8E3C8-8F3A-4CAB-9311-54E3FE71A313}"/>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74505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0D65738D-7EAF-49E1-AD6B-3D71FC881AE0}"/>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27">
            <a:extLst>
              <a:ext uri="{FF2B5EF4-FFF2-40B4-BE49-F238E27FC236}">
                <a16:creationId xmlns:a16="http://schemas.microsoft.com/office/drawing/2014/main" id="{80471D5B-9533-46F7-B29B-652CEAE5D4C2}"/>
              </a:ext>
            </a:extLst>
          </p:cNvPr>
          <p:cNvSpPr>
            <a:spLocks noGrp="1" noChangeArrowheads="1"/>
          </p:cNvSpPr>
          <p:nvPr>
            <p:ph type="sldNum" sz="quarter" idx="11"/>
          </p:nvPr>
        </p:nvSpPr>
        <p:spPr>
          <a:ln/>
        </p:spPr>
        <p:txBody>
          <a:bodyPr/>
          <a:lstStyle>
            <a:lvl1pPr>
              <a:defRPr/>
            </a:lvl1pPr>
          </a:lstStyle>
          <a:p>
            <a:fld id="{AA416CEF-94E2-4926-9AB2-272EA0911497}" type="slidenum">
              <a:rPr lang="en-US" altLang="en-US"/>
              <a:pPr/>
              <a:t>‹#›</a:t>
            </a:fld>
            <a:endParaRPr lang="en-US" altLang="en-US" dirty="0"/>
          </a:p>
        </p:txBody>
      </p:sp>
      <p:sp>
        <p:nvSpPr>
          <p:cNvPr id="6" name="Rectangle 28">
            <a:extLst>
              <a:ext uri="{FF2B5EF4-FFF2-40B4-BE49-F238E27FC236}">
                <a16:creationId xmlns:a16="http://schemas.microsoft.com/office/drawing/2014/main" id="{4950601D-5A6A-4E2B-A198-CAAD96E6A245}"/>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53364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2C2FDE96-5EC5-435A-98AA-1CC2279E6CDA}"/>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27">
            <a:extLst>
              <a:ext uri="{FF2B5EF4-FFF2-40B4-BE49-F238E27FC236}">
                <a16:creationId xmlns:a16="http://schemas.microsoft.com/office/drawing/2014/main" id="{434FA8DD-3B6E-4254-9D6B-00ADDE8A152D}"/>
              </a:ext>
            </a:extLst>
          </p:cNvPr>
          <p:cNvSpPr>
            <a:spLocks noGrp="1" noChangeArrowheads="1"/>
          </p:cNvSpPr>
          <p:nvPr>
            <p:ph type="sldNum" sz="quarter" idx="11"/>
          </p:nvPr>
        </p:nvSpPr>
        <p:spPr>
          <a:ln/>
        </p:spPr>
        <p:txBody>
          <a:bodyPr/>
          <a:lstStyle>
            <a:lvl1pPr>
              <a:defRPr/>
            </a:lvl1pPr>
          </a:lstStyle>
          <a:p>
            <a:fld id="{750D8CEA-C37E-48D2-91A9-3622081943D5}" type="slidenum">
              <a:rPr lang="en-US" altLang="en-US"/>
              <a:pPr/>
              <a:t>‹#›</a:t>
            </a:fld>
            <a:endParaRPr lang="en-US" altLang="en-US" dirty="0"/>
          </a:p>
        </p:txBody>
      </p:sp>
      <p:sp>
        <p:nvSpPr>
          <p:cNvPr id="6" name="Rectangle 28">
            <a:extLst>
              <a:ext uri="{FF2B5EF4-FFF2-40B4-BE49-F238E27FC236}">
                <a16:creationId xmlns:a16="http://schemas.microsoft.com/office/drawing/2014/main" id="{A3DCE1B0-FEE8-4F58-A169-4C03886CC8EF}"/>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40339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BC53FB33-A5F9-469C-B4D3-800FC74B250B}"/>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27">
            <a:extLst>
              <a:ext uri="{FF2B5EF4-FFF2-40B4-BE49-F238E27FC236}">
                <a16:creationId xmlns:a16="http://schemas.microsoft.com/office/drawing/2014/main" id="{5EFDE55F-E13A-4A2E-A420-28BA9AEE6DA5}"/>
              </a:ext>
            </a:extLst>
          </p:cNvPr>
          <p:cNvSpPr>
            <a:spLocks noGrp="1" noChangeArrowheads="1"/>
          </p:cNvSpPr>
          <p:nvPr>
            <p:ph type="sldNum" sz="quarter" idx="11"/>
          </p:nvPr>
        </p:nvSpPr>
        <p:spPr>
          <a:ln/>
        </p:spPr>
        <p:txBody>
          <a:bodyPr/>
          <a:lstStyle>
            <a:lvl1pPr>
              <a:defRPr/>
            </a:lvl1pPr>
          </a:lstStyle>
          <a:p>
            <a:fld id="{4684CA69-E32F-4161-A5DA-F519FF3BD249}" type="slidenum">
              <a:rPr lang="en-US" altLang="en-US"/>
              <a:pPr/>
              <a:t>‹#›</a:t>
            </a:fld>
            <a:endParaRPr lang="en-US" altLang="en-US" dirty="0"/>
          </a:p>
        </p:txBody>
      </p:sp>
      <p:sp>
        <p:nvSpPr>
          <p:cNvPr id="6" name="Rectangle 28">
            <a:extLst>
              <a:ext uri="{FF2B5EF4-FFF2-40B4-BE49-F238E27FC236}">
                <a16:creationId xmlns:a16="http://schemas.microsoft.com/office/drawing/2014/main" id="{5EC80817-DFA3-4EE7-9413-FB9C7EE02BED}"/>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56051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a:extLst>
              <a:ext uri="{FF2B5EF4-FFF2-40B4-BE49-F238E27FC236}">
                <a16:creationId xmlns:a16="http://schemas.microsoft.com/office/drawing/2014/main" id="{0B602C8C-3D03-4806-B418-1AD948DFBC19}"/>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27">
            <a:extLst>
              <a:ext uri="{FF2B5EF4-FFF2-40B4-BE49-F238E27FC236}">
                <a16:creationId xmlns:a16="http://schemas.microsoft.com/office/drawing/2014/main" id="{D622D020-9C95-4D90-9C99-8B6E1847D36F}"/>
              </a:ext>
            </a:extLst>
          </p:cNvPr>
          <p:cNvSpPr>
            <a:spLocks noGrp="1" noChangeArrowheads="1"/>
          </p:cNvSpPr>
          <p:nvPr>
            <p:ph type="sldNum" sz="quarter" idx="11"/>
          </p:nvPr>
        </p:nvSpPr>
        <p:spPr>
          <a:ln/>
        </p:spPr>
        <p:txBody>
          <a:bodyPr/>
          <a:lstStyle>
            <a:lvl1pPr>
              <a:defRPr/>
            </a:lvl1pPr>
          </a:lstStyle>
          <a:p>
            <a:fld id="{08CD325F-C4A3-4372-B0C1-91D1302E7F17}" type="slidenum">
              <a:rPr lang="en-US" altLang="en-US"/>
              <a:pPr/>
              <a:t>‹#›</a:t>
            </a:fld>
            <a:endParaRPr lang="en-US" altLang="en-US" dirty="0"/>
          </a:p>
        </p:txBody>
      </p:sp>
      <p:sp>
        <p:nvSpPr>
          <p:cNvPr id="7" name="Rectangle 28">
            <a:extLst>
              <a:ext uri="{FF2B5EF4-FFF2-40B4-BE49-F238E27FC236}">
                <a16:creationId xmlns:a16="http://schemas.microsoft.com/office/drawing/2014/main" id="{C6CA2E3E-F8FF-4247-BE2C-46673F22EBD5}"/>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22312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a:extLst>
              <a:ext uri="{FF2B5EF4-FFF2-40B4-BE49-F238E27FC236}">
                <a16:creationId xmlns:a16="http://schemas.microsoft.com/office/drawing/2014/main" id="{F805CEE5-015E-4750-B8BD-083A3F9314B7}"/>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27">
            <a:extLst>
              <a:ext uri="{FF2B5EF4-FFF2-40B4-BE49-F238E27FC236}">
                <a16:creationId xmlns:a16="http://schemas.microsoft.com/office/drawing/2014/main" id="{C7357851-C1CF-4BA7-98BA-65CA479F0520}"/>
              </a:ext>
            </a:extLst>
          </p:cNvPr>
          <p:cNvSpPr>
            <a:spLocks noGrp="1" noChangeArrowheads="1"/>
          </p:cNvSpPr>
          <p:nvPr>
            <p:ph type="sldNum" sz="quarter" idx="11"/>
          </p:nvPr>
        </p:nvSpPr>
        <p:spPr>
          <a:ln/>
        </p:spPr>
        <p:txBody>
          <a:bodyPr/>
          <a:lstStyle>
            <a:lvl1pPr>
              <a:defRPr/>
            </a:lvl1pPr>
          </a:lstStyle>
          <a:p>
            <a:fld id="{94729E67-67DD-4B4D-A8B0-01ED3EBDCF5F}" type="slidenum">
              <a:rPr lang="en-US" altLang="en-US"/>
              <a:pPr/>
              <a:t>‹#›</a:t>
            </a:fld>
            <a:endParaRPr lang="en-US" altLang="en-US" dirty="0"/>
          </a:p>
        </p:txBody>
      </p:sp>
      <p:sp>
        <p:nvSpPr>
          <p:cNvPr id="9" name="Rectangle 28">
            <a:extLst>
              <a:ext uri="{FF2B5EF4-FFF2-40B4-BE49-F238E27FC236}">
                <a16:creationId xmlns:a16="http://schemas.microsoft.com/office/drawing/2014/main" id="{A36EA278-B81C-4486-8E3D-228727E37FAD}"/>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21498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a:extLst>
              <a:ext uri="{FF2B5EF4-FFF2-40B4-BE49-F238E27FC236}">
                <a16:creationId xmlns:a16="http://schemas.microsoft.com/office/drawing/2014/main" id="{27087A63-D014-42B3-BFCE-801078A7E688}"/>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27">
            <a:extLst>
              <a:ext uri="{FF2B5EF4-FFF2-40B4-BE49-F238E27FC236}">
                <a16:creationId xmlns:a16="http://schemas.microsoft.com/office/drawing/2014/main" id="{9C195419-EA3F-4296-9478-C23F11310051}"/>
              </a:ext>
            </a:extLst>
          </p:cNvPr>
          <p:cNvSpPr>
            <a:spLocks noGrp="1" noChangeArrowheads="1"/>
          </p:cNvSpPr>
          <p:nvPr>
            <p:ph type="sldNum" sz="quarter" idx="11"/>
          </p:nvPr>
        </p:nvSpPr>
        <p:spPr>
          <a:ln/>
        </p:spPr>
        <p:txBody>
          <a:bodyPr/>
          <a:lstStyle>
            <a:lvl1pPr>
              <a:defRPr/>
            </a:lvl1pPr>
          </a:lstStyle>
          <a:p>
            <a:fld id="{4EF56795-D1B3-40EC-B737-DE36AEBAD298}" type="slidenum">
              <a:rPr lang="en-US" altLang="en-US"/>
              <a:pPr/>
              <a:t>‹#›</a:t>
            </a:fld>
            <a:endParaRPr lang="en-US" altLang="en-US" dirty="0"/>
          </a:p>
        </p:txBody>
      </p:sp>
      <p:sp>
        <p:nvSpPr>
          <p:cNvPr id="5" name="Rectangle 28">
            <a:extLst>
              <a:ext uri="{FF2B5EF4-FFF2-40B4-BE49-F238E27FC236}">
                <a16:creationId xmlns:a16="http://schemas.microsoft.com/office/drawing/2014/main" id="{12D37B19-A64F-4101-B37D-450A665AC039}"/>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13694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CEFC868A-96AA-4398-8FF8-526BEDDF76E1}"/>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27">
            <a:extLst>
              <a:ext uri="{FF2B5EF4-FFF2-40B4-BE49-F238E27FC236}">
                <a16:creationId xmlns:a16="http://schemas.microsoft.com/office/drawing/2014/main" id="{A7C86560-E365-4D3C-B6FA-A4439EA0124D}"/>
              </a:ext>
            </a:extLst>
          </p:cNvPr>
          <p:cNvSpPr>
            <a:spLocks noGrp="1" noChangeArrowheads="1"/>
          </p:cNvSpPr>
          <p:nvPr>
            <p:ph type="sldNum" sz="quarter" idx="11"/>
          </p:nvPr>
        </p:nvSpPr>
        <p:spPr>
          <a:ln/>
        </p:spPr>
        <p:txBody>
          <a:bodyPr/>
          <a:lstStyle>
            <a:lvl1pPr>
              <a:defRPr/>
            </a:lvl1pPr>
          </a:lstStyle>
          <a:p>
            <a:fld id="{F80B4E21-4C91-47DB-AAA9-6B994674FDAF}" type="slidenum">
              <a:rPr lang="en-US" altLang="en-US"/>
              <a:pPr/>
              <a:t>‹#›</a:t>
            </a:fld>
            <a:endParaRPr lang="en-US" altLang="en-US" dirty="0"/>
          </a:p>
        </p:txBody>
      </p:sp>
      <p:sp>
        <p:nvSpPr>
          <p:cNvPr id="4" name="Rectangle 28">
            <a:extLst>
              <a:ext uri="{FF2B5EF4-FFF2-40B4-BE49-F238E27FC236}">
                <a16:creationId xmlns:a16="http://schemas.microsoft.com/office/drawing/2014/main" id="{0D0E3A4B-3367-41B6-BB3D-60EF0004C575}"/>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57686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2561FEE9-9569-43DE-8D2C-79C74760C9C1}"/>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27">
            <a:extLst>
              <a:ext uri="{FF2B5EF4-FFF2-40B4-BE49-F238E27FC236}">
                <a16:creationId xmlns:a16="http://schemas.microsoft.com/office/drawing/2014/main" id="{EABCBDA5-F5AB-4A05-9C90-5975686E424D}"/>
              </a:ext>
            </a:extLst>
          </p:cNvPr>
          <p:cNvSpPr>
            <a:spLocks noGrp="1" noChangeArrowheads="1"/>
          </p:cNvSpPr>
          <p:nvPr>
            <p:ph type="sldNum" sz="quarter" idx="11"/>
          </p:nvPr>
        </p:nvSpPr>
        <p:spPr>
          <a:ln/>
        </p:spPr>
        <p:txBody>
          <a:bodyPr/>
          <a:lstStyle>
            <a:lvl1pPr>
              <a:defRPr/>
            </a:lvl1pPr>
          </a:lstStyle>
          <a:p>
            <a:fld id="{BAFA0B76-3934-4878-8BD8-6BDC7839DC11}" type="slidenum">
              <a:rPr lang="en-US" altLang="en-US"/>
              <a:pPr/>
              <a:t>‹#›</a:t>
            </a:fld>
            <a:endParaRPr lang="en-US" altLang="en-US" dirty="0"/>
          </a:p>
        </p:txBody>
      </p:sp>
      <p:sp>
        <p:nvSpPr>
          <p:cNvPr id="7" name="Rectangle 28">
            <a:extLst>
              <a:ext uri="{FF2B5EF4-FFF2-40B4-BE49-F238E27FC236}">
                <a16:creationId xmlns:a16="http://schemas.microsoft.com/office/drawing/2014/main" id="{3EC3FA0C-D1C7-47EE-AABC-13F24B723217}"/>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29983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41BBCE38-F894-4682-9917-40F04861A7C7}"/>
              </a:ext>
            </a:extLst>
          </p:cNvPr>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27">
            <a:extLst>
              <a:ext uri="{FF2B5EF4-FFF2-40B4-BE49-F238E27FC236}">
                <a16:creationId xmlns:a16="http://schemas.microsoft.com/office/drawing/2014/main" id="{F27FD713-270B-4FE4-879D-91B328C767D8}"/>
              </a:ext>
            </a:extLst>
          </p:cNvPr>
          <p:cNvSpPr>
            <a:spLocks noGrp="1" noChangeArrowheads="1"/>
          </p:cNvSpPr>
          <p:nvPr>
            <p:ph type="sldNum" sz="quarter" idx="11"/>
          </p:nvPr>
        </p:nvSpPr>
        <p:spPr>
          <a:ln/>
        </p:spPr>
        <p:txBody>
          <a:bodyPr/>
          <a:lstStyle>
            <a:lvl1pPr>
              <a:defRPr/>
            </a:lvl1pPr>
          </a:lstStyle>
          <a:p>
            <a:fld id="{0C38A792-F923-4AD0-B9C1-C0770F06B991}" type="slidenum">
              <a:rPr lang="en-US" altLang="en-US"/>
              <a:pPr/>
              <a:t>‹#›</a:t>
            </a:fld>
            <a:endParaRPr lang="en-US" altLang="en-US" dirty="0"/>
          </a:p>
        </p:txBody>
      </p:sp>
      <p:sp>
        <p:nvSpPr>
          <p:cNvPr id="7" name="Rectangle 28">
            <a:extLst>
              <a:ext uri="{FF2B5EF4-FFF2-40B4-BE49-F238E27FC236}">
                <a16:creationId xmlns:a16="http://schemas.microsoft.com/office/drawing/2014/main" id="{E4859123-B2AC-4583-B9D0-A894A1333970}"/>
              </a:ext>
            </a:extLst>
          </p:cNvPr>
          <p:cNvSpPr>
            <a:spLocks noGrp="1" noChangeArrowheads="1"/>
          </p:cNvSpPr>
          <p:nvPr>
            <p:ph type="dt" sz="half"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1749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5ED4625-3F09-44D5-B4D1-C0DD012FF6D1}"/>
              </a:ext>
            </a:extLst>
          </p:cNvPr>
          <p:cNvGrpSpPr>
            <a:grpSpLocks/>
          </p:cNvGrpSpPr>
          <p:nvPr/>
        </p:nvGrpSpPr>
        <p:grpSpPr bwMode="auto">
          <a:xfrm>
            <a:off x="0" y="0"/>
            <a:ext cx="9159875" cy="6858000"/>
            <a:chOff x="0" y="0"/>
            <a:chExt cx="5770" cy="4320"/>
          </a:xfrm>
        </p:grpSpPr>
        <p:sp>
          <p:nvSpPr>
            <p:cNvPr id="4099" name="Rectangle 3">
              <a:extLst>
                <a:ext uri="{FF2B5EF4-FFF2-40B4-BE49-F238E27FC236}">
                  <a16:creationId xmlns:a16="http://schemas.microsoft.com/office/drawing/2014/main" id="{42D4EE46-4388-48BC-955E-A4F94A12893F}"/>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dirty="0">
                <a:ea typeface="+mn-ea"/>
              </a:endParaRPr>
            </a:p>
          </p:txBody>
        </p:sp>
        <p:sp>
          <p:nvSpPr>
            <p:cNvPr id="4100" name="Rectangle 4">
              <a:extLst>
                <a:ext uri="{FF2B5EF4-FFF2-40B4-BE49-F238E27FC236}">
                  <a16:creationId xmlns:a16="http://schemas.microsoft.com/office/drawing/2014/main" id="{B8E01661-52E7-4BB9-8CFA-1A21ED50F1CC}"/>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01" name="Rectangle 5">
              <a:extLst>
                <a:ext uri="{FF2B5EF4-FFF2-40B4-BE49-F238E27FC236}">
                  <a16:creationId xmlns:a16="http://schemas.microsoft.com/office/drawing/2014/main" id="{A6EAF56E-92A0-4069-84D3-49936B285C8A}"/>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02" name="Rectangle 6">
              <a:extLst>
                <a:ext uri="{FF2B5EF4-FFF2-40B4-BE49-F238E27FC236}">
                  <a16:creationId xmlns:a16="http://schemas.microsoft.com/office/drawing/2014/main" id="{D6113B63-D710-4B10-8882-034E8B9CD3C1}"/>
                </a:ext>
              </a:extLst>
            </p:cNvPr>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dirty="0">
                <a:ea typeface="+mn-ea"/>
              </a:endParaRPr>
            </a:p>
          </p:txBody>
        </p:sp>
        <p:sp>
          <p:nvSpPr>
            <p:cNvPr id="4103" name="Rectangle 7">
              <a:extLst>
                <a:ext uri="{FF2B5EF4-FFF2-40B4-BE49-F238E27FC236}">
                  <a16:creationId xmlns:a16="http://schemas.microsoft.com/office/drawing/2014/main" id="{516C481B-B9F5-448E-8A43-AAACD5953109}"/>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4104" name="Rectangle 8">
              <a:extLst>
                <a:ext uri="{FF2B5EF4-FFF2-40B4-BE49-F238E27FC236}">
                  <a16:creationId xmlns:a16="http://schemas.microsoft.com/office/drawing/2014/main" id="{203CC68D-C257-4DC8-881B-D17A10B5C9F6}"/>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4105" name="Rectangle 9">
              <a:extLst>
                <a:ext uri="{FF2B5EF4-FFF2-40B4-BE49-F238E27FC236}">
                  <a16:creationId xmlns:a16="http://schemas.microsoft.com/office/drawing/2014/main" id="{0B6A2E80-EAFA-417A-8F22-AA3BA895C828}"/>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06" name="Rectangle 10">
              <a:extLst>
                <a:ext uri="{FF2B5EF4-FFF2-40B4-BE49-F238E27FC236}">
                  <a16:creationId xmlns:a16="http://schemas.microsoft.com/office/drawing/2014/main" id="{842CD36B-56BD-40A1-A393-1479C0585C00}"/>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07" name="Rectangle 11">
              <a:extLst>
                <a:ext uri="{FF2B5EF4-FFF2-40B4-BE49-F238E27FC236}">
                  <a16:creationId xmlns:a16="http://schemas.microsoft.com/office/drawing/2014/main" id="{C6C0A1B1-EC83-4859-9B4D-7305777E5AD5}"/>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4108" name="Rectangle 12">
              <a:extLst>
                <a:ext uri="{FF2B5EF4-FFF2-40B4-BE49-F238E27FC236}">
                  <a16:creationId xmlns:a16="http://schemas.microsoft.com/office/drawing/2014/main" id="{FBCF82CE-F73E-4E58-AF89-1D4B46E63547}"/>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09" name="Rectangle 13">
              <a:extLst>
                <a:ext uri="{FF2B5EF4-FFF2-40B4-BE49-F238E27FC236}">
                  <a16:creationId xmlns:a16="http://schemas.microsoft.com/office/drawing/2014/main" id="{D703F629-42D1-4A2F-BD27-BB36A26D1F6C}"/>
                </a:ext>
              </a:extLst>
            </p:cNvPr>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4110" name="Rectangle 14">
              <a:extLst>
                <a:ext uri="{FF2B5EF4-FFF2-40B4-BE49-F238E27FC236}">
                  <a16:creationId xmlns:a16="http://schemas.microsoft.com/office/drawing/2014/main" id="{C5F22383-61B2-427F-8344-FBCC00522313}"/>
                </a:ext>
              </a:extLst>
            </p:cNvPr>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4111" name="Rectangle 15">
              <a:extLst>
                <a:ext uri="{FF2B5EF4-FFF2-40B4-BE49-F238E27FC236}">
                  <a16:creationId xmlns:a16="http://schemas.microsoft.com/office/drawing/2014/main" id="{7D53F083-233E-4ECE-8714-C3FAAB5413D0}"/>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12" name="Rectangle 16">
              <a:extLst>
                <a:ext uri="{FF2B5EF4-FFF2-40B4-BE49-F238E27FC236}">
                  <a16:creationId xmlns:a16="http://schemas.microsoft.com/office/drawing/2014/main" id="{3E5F29C9-1B4A-4318-867F-0C6F877EDC0B}"/>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dirty="0">
                <a:ea typeface="+mn-ea"/>
              </a:endParaRPr>
            </a:p>
          </p:txBody>
        </p:sp>
        <p:sp>
          <p:nvSpPr>
            <p:cNvPr id="4113" name="Rectangle 17">
              <a:extLst>
                <a:ext uri="{FF2B5EF4-FFF2-40B4-BE49-F238E27FC236}">
                  <a16:creationId xmlns:a16="http://schemas.microsoft.com/office/drawing/2014/main" id="{12AB6FAB-1D70-4D50-8335-ED94D2578FB6}"/>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14" name="Rectangle 18">
              <a:extLst>
                <a:ext uri="{FF2B5EF4-FFF2-40B4-BE49-F238E27FC236}">
                  <a16:creationId xmlns:a16="http://schemas.microsoft.com/office/drawing/2014/main" id="{F18AA081-B4E3-4C87-9153-3B006BD73D80}"/>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15" name="Rectangle 19">
              <a:extLst>
                <a:ext uri="{FF2B5EF4-FFF2-40B4-BE49-F238E27FC236}">
                  <a16:creationId xmlns:a16="http://schemas.microsoft.com/office/drawing/2014/main" id="{27B1D851-6575-44BD-92EC-02CE9886EC5E}"/>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16" name="Rectangle 20">
              <a:extLst>
                <a:ext uri="{FF2B5EF4-FFF2-40B4-BE49-F238E27FC236}">
                  <a16:creationId xmlns:a16="http://schemas.microsoft.com/office/drawing/2014/main" id="{33A44099-4B72-4CAF-AD9E-5F7E2B9F45B2}"/>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ea typeface="+mn-ea"/>
              </a:endParaRPr>
            </a:p>
          </p:txBody>
        </p:sp>
        <p:sp>
          <p:nvSpPr>
            <p:cNvPr id="4117" name="Rectangle 21">
              <a:extLst>
                <a:ext uri="{FF2B5EF4-FFF2-40B4-BE49-F238E27FC236}">
                  <a16:creationId xmlns:a16="http://schemas.microsoft.com/office/drawing/2014/main" id="{E905F1DA-A739-46AC-8F43-9682F8BFE8CE}"/>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dirty="0">
                <a:ea typeface="+mn-ea"/>
              </a:endParaRPr>
            </a:p>
          </p:txBody>
        </p:sp>
        <p:sp>
          <p:nvSpPr>
            <p:cNvPr id="4118" name="Freeform 22">
              <a:extLst>
                <a:ext uri="{FF2B5EF4-FFF2-40B4-BE49-F238E27FC236}">
                  <a16:creationId xmlns:a16="http://schemas.microsoft.com/office/drawing/2014/main" id="{E1A81F0E-F644-45D1-927F-68A5E01615E9}"/>
                </a:ext>
              </a:extLst>
            </p:cNvPr>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dirty="0">
                <a:ea typeface="+mn-ea"/>
              </a:endParaRPr>
            </a:p>
          </p:txBody>
        </p:sp>
        <p:sp>
          <p:nvSpPr>
            <p:cNvPr id="4119" name="Freeform 23">
              <a:extLst>
                <a:ext uri="{FF2B5EF4-FFF2-40B4-BE49-F238E27FC236}">
                  <a16:creationId xmlns:a16="http://schemas.microsoft.com/office/drawing/2014/main" id="{A7823E25-4602-4742-BABC-9FDD8858B647}"/>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dirty="0">
                <a:ea typeface="+mn-ea"/>
              </a:endParaRPr>
            </a:p>
          </p:txBody>
        </p:sp>
      </p:grpSp>
      <p:sp>
        <p:nvSpPr>
          <p:cNvPr id="4120" name="Rectangle 24">
            <a:extLst>
              <a:ext uri="{FF2B5EF4-FFF2-40B4-BE49-F238E27FC236}">
                <a16:creationId xmlns:a16="http://schemas.microsoft.com/office/drawing/2014/main" id="{7D9E4906-7029-4B28-ACDA-7614FD0F85B2}"/>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21" name="Rectangle 25">
            <a:extLst>
              <a:ext uri="{FF2B5EF4-FFF2-40B4-BE49-F238E27FC236}">
                <a16:creationId xmlns:a16="http://schemas.microsoft.com/office/drawing/2014/main" id="{0BC0C96C-B38A-497E-97A3-08590F1380F8}"/>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22" name="Rectangle 26">
            <a:extLst>
              <a:ext uri="{FF2B5EF4-FFF2-40B4-BE49-F238E27FC236}">
                <a16:creationId xmlns:a16="http://schemas.microsoft.com/office/drawing/2014/main" id="{2B1CB851-6232-4DD8-857C-A6B4DCA9BA9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pitchFamily="34" charset="0"/>
                <a:ea typeface="+mn-ea"/>
              </a:defRPr>
            </a:lvl1pPr>
          </a:lstStyle>
          <a:p>
            <a:pPr>
              <a:defRPr/>
            </a:pPr>
            <a:endParaRPr lang="en-US" dirty="0"/>
          </a:p>
        </p:txBody>
      </p:sp>
      <p:sp>
        <p:nvSpPr>
          <p:cNvPr id="4123" name="Rectangle 27">
            <a:extLst>
              <a:ext uri="{FF2B5EF4-FFF2-40B4-BE49-F238E27FC236}">
                <a16:creationId xmlns:a16="http://schemas.microsoft.com/office/drawing/2014/main" id="{83B0EB79-4A25-4B6C-A21D-C9CD02B069B6}"/>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B902FF0E-F639-4859-86A3-AD7F26A7E3D6}" type="slidenum">
              <a:rPr lang="en-US" altLang="en-US"/>
              <a:pPr/>
              <a:t>‹#›</a:t>
            </a:fld>
            <a:endParaRPr lang="en-US" altLang="en-US" dirty="0"/>
          </a:p>
        </p:txBody>
      </p:sp>
      <p:sp>
        <p:nvSpPr>
          <p:cNvPr id="4124" name="Rectangle 28">
            <a:extLst>
              <a:ext uri="{FF2B5EF4-FFF2-40B4-BE49-F238E27FC236}">
                <a16:creationId xmlns:a16="http://schemas.microsoft.com/office/drawing/2014/main" id="{4F4A9CF2-3F97-4C65-B2D9-CD69B80D6018}"/>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pitchFamily="34" charset="0"/>
                <a:ea typeface="+mn-ea"/>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ＭＳ Ｐゴシック" panose="020B0600070205080204" pitchFamily="34" charset="-128"/>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effectLst>
            <a:outerShdw blurRad="38100" dist="38100" dir="2700000" algn="tl">
              <a:srgbClr val="000000"/>
            </a:outerShdw>
          </a:effectLst>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tx2"/>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53FEA4B-09CD-4478-B6B3-FCD7BC0F6910}"/>
              </a:ext>
            </a:extLst>
          </p:cNvPr>
          <p:cNvSpPr>
            <a:spLocks noGrp="1" noChangeArrowheads="1"/>
          </p:cNvSpPr>
          <p:nvPr>
            <p:ph type="ctrTitle"/>
          </p:nvPr>
        </p:nvSpPr>
        <p:spPr/>
        <p:txBody>
          <a:bodyPr/>
          <a:lstStyle/>
          <a:p>
            <a:pPr eaLnBrk="1" hangingPunct="1">
              <a:defRPr/>
            </a:pPr>
            <a:r>
              <a:rPr lang="en-US" sz="4400" b="1" dirty="0">
                <a:ea typeface="+mj-ea"/>
              </a:rPr>
              <a:t>How To Write an ACES History Thesis Statement</a:t>
            </a:r>
            <a:r>
              <a:rPr lang="en-US" sz="4400" dirty="0">
                <a:ea typeface="+mj-ea"/>
              </a:rPr>
              <a:t> </a:t>
            </a:r>
          </a:p>
        </p:txBody>
      </p:sp>
      <p:pic>
        <p:nvPicPr>
          <p:cNvPr id="13315" name="Picture 15" descr="C:\Documents and Settings\Nicole\Local Settings\Temporary Internet Files\Content.IE5\M1YGRN56\MCj04346010000[1].wmf">
            <a:extLst>
              <a:ext uri="{FF2B5EF4-FFF2-40B4-BE49-F238E27FC236}">
                <a16:creationId xmlns:a16="http://schemas.microsoft.com/office/drawing/2014/main" id="{A6DAC27E-CACC-4B2B-B644-816974DF5F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86200"/>
            <a:ext cx="19462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7" descr="C:\Documents and Settings\Nicole\Local Settings\Temporary Internet Files\Content.IE5\M1YGRN56\MCAN01968_0000[1].wmf">
            <a:extLst>
              <a:ext uri="{FF2B5EF4-FFF2-40B4-BE49-F238E27FC236}">
                <a16:creationId xmlns:a16="http://schemas.microsoft.com/office/drawing/2014/main" id="{D9EBA7B6-7881-4CCF-B6F7-9E33EB1A63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267200"/>
            <a:ext cx="52578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0010-E4A9-471E-9EBF-2D6B6D0CE38B}"/>
              </a:ext>
            </a:extLst>
          </p:cNvPr>
          <p:cNvSpPr>
            <a:spLocks noGrp="1"/>
          </p:cNvSpPr>
          <p:nvPr>
            <p:ph type="title"/>
          </p:nvPr>
        </p:nvSpPr>
        <p:spPr/>
        <p:txBody>
          <a:bodyPr/>
          <a:lstStyle/>
          <a:p>
            <a:pPr eaLnBrk="1" hangingPunct="1">
              <a:defRPr/>
            </a:pPr>
            <a:r>
              <a:rPr lang="en-US" dirty="0">
                <a:ea typeface="+mj-ea"/>
              </a:rPr>
              <a:t>5. Provide a “Road Map”</a:t>
            </a:r>
          </a:p>
        </p:txBody>
      </p:sp>
      <p:sp>
        <p:nvSpPr>
          <p:cNvPr id="3" name="Content Placeholder 2">
            <a:extLst>
              <a:ext uri="{FF2B5EF4-FFF2-40B4-BE49-F238E27FC236}">
                <a16:creationId xmlns:a16="http://schemas.microsoft.com/office/drawing/2014/main" id="{5734A5C0-D1E4-43AC-99BF-91BEFF7B7478}"/>
              </a:ext>
            </a:extLst>
          </p:cNvPr>
          <p:cNvSpPr>
            <a:spLocks noGrp="1"/>
          </p:cNvSpPr>
          <p:nvPr>
            <p:ph idx="1"/>
          </p:nvPr>
        </p:nvSpPr>
        <p:spPr>
          <a:xfrm>
            <a:off x="457200" y="1143000"/>
            <a:ext cx="8229600" cy="4530725"/>
          </a:xfrm>
        </p:spPr>
        <p:txBody>
          <a:bodyPr/>
          <a:lstStyle/>
          <a:p>
            <a:pPr eaLnBrk="1" hangingPunct="1"/>
            <a:r>
              <a:rPr lang="en-US" altLang="en-US" sz="3600" dirty="0"/>
              <a:t>What’s next? </a:t>
            </a:r>
          </a:p>
          <a:p>
            <a:pPr eaLnBrk="1" hangingPunct="1"/>
            <a:endParaRPr lang="en-US" altLang="en-US" sz="3600" dirty="0"/>
          </a:p>
          <a:p>
            <a:pPr eaLnBrk="1" hangingPunct="1"/>
            <a:r>
              <a:rPr lang="en-US" altLang="en-US" sz="3600" dirty="0"/>
              <a:t>What should the reader expect to read?</a:t>
            </a:r>
          </a:p>
          <a:p>
            <a:pPr eaLnBrk="1" hangingPunct="1"/>
            <a:endParaRPr lang="en-US" altLang="en-US" sz="3600" dirty="0"/>
          </a:p>
          <a:p>
            <a:pPr eaLnBrk="1" hangingPunct="1"/>
            <a:r>
              <a:rPr lang="en-US" altLang="en-US" sz="3600" dirty="0"/>
              <a:t>List the topics you will be focusing on in the rest of your writing that support your argument.</a:t>
            </a:r>
          </a:p>
        </p:txBody>
      </p:sp>
    </p:spTree>
    <p:extLst>
      <p:ext uri="{BB962C8B-B14F-4D97-AF65-F5344CB8AC3E}">
        <p14:creationId xmlns:p14="http://schemas.microsoft.com/office/powerpoint/2010/main" val="257010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0010-E4A9-471E-9EBF-2D6B6D0CE38B}"/>
              </a:ext>
            </a:extLst>
          </p:cNvPr>
          <p:cNvSpPr>
            <a:spLocks noGrp="1"/>
          </p:cNvSpPr>
          <p:nvPr>
            <p:ph type="title"/>
          </p:nvPr>
        </p:nvSpPr>
        <p:spPr/>
        <p:txBody>
          <a:bodyPr/>
          <a:lstStyle/>
          <a:p>
            <a:pPr eaLnBrk="1" hangingPunct="1">
              <a:defRPr/>
            </a:pPr>
            <a:r>
              <a:rPr lang="en-US" dirty="0">
                <a:ea typeface="+mj-ea"/>
              </a:rPr>
              <a:t>6. Provide a Partition (ESP)</a:t>
            </a:r>
          </a:p>
        </p:txBody>
      </p:sp>
      <p:sp>
        <p:nvSpPr>
          <p:cNvPr id="3" name="Content Placeholder 2">
            <a:extLst>
              <a:ext uri="{FF2B5EF4-FFF2-40B4-BE49-F238E27FC236}">
                <a16:creationId xmlns:a16="http://schemas.microsoft.com/office/drawing/2014/main" id="{5734A5C0-D1E4-43AC-99BF-91BEFF7B7478}"/>
              </a:ext>
            </a:extLst>
          </p:cNvPr>
          <p:cNvSpPr>
            <a:spLocks noGrp="1"/>
          </p:cNvSpPr>
          <p:nvPr>
            <p:ph idx="1"/>
          </p:nvPr>
        </p:nvSpPr>
        <p:spPr/>
        <p:txBody>
          <a:bodyPr/>
          <a:lstStyle/>
          <a:p>
            <a:pPr eaLnBrk="1" hangingPunct="1">
              <a:buFont typeface="Wingdings" panose="05000000000000000000" pitchFamily="2" charset="2"/>
              <a:buNone/>
            </a:pPr>
            <a:r>
              <a:rPr lang="en-US" altLang="en-US" sz="4800" dirty="0"/>
              <a:t>Make sure your thesis addresses an </a:t>
            </a:r>
            <a:r>
              <a:rPr lang="en-US" altLang="en-US" sz="6000" dirty="0">
                <a:solidFill>
                  <a:srgbClr val="FFFF00"/>
                </a:solidFill>
              </a:rPr>
              <a:t>economic, social, </a:t>
            </a:r>
            <a:r>
              <a:rPr lang="en-US" altLang="en-US" sz="6000" dirty="0"/>
              <a:t>and/or </a:t>
            </a:r>
            <a:r>
              <a:rPr lang="en-US" altLang="en-US" sz="6000" dirty="0">
                <a:solidFill>
                  <a:srgbClr val="FFFF00"/>
                </a:solidFill>
              </a:rPr>
              <a:t>political</a:t>
            </a:r>
            <a:r>
              <a:rPr lang="en-US" altLang="en-US" sz="4800" dirty="0"/>
              <a:t> issue that relates to your prompt.</a:t>
            </a:r>
          </a:p>
        </p:txBody>
      </p:sp>
    </p:spTree>
    <p:extLst>
      <p:ext uri="{BB962C8B-B14F-4D97-AF65-F5344CB8AC3E}">
        <p14:creationId xmlns:p14="http://schemas.microsoft.com/office/powerpoint/2010/main" val="355531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Overall Your Thesis Should…</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76200" y="1417638"/>
            <a:ext cx="9067800" cy="4713287"/>
          </a:xfrm>
        </p:spPr>
        <p:txBody>
          <a:bodyPr/>
          <a:lstStyle/>
          <a:p>
            <a:r>
              <a:rPr lang="en-US" altLang="en-US" sz="4000" dirty="0"/>
              <a:t>Have a clear argument!</a:t>
            </a:r>
          </a:p>
          <a:p>
            <a:r>
              <a:rPr lang="en-US" altLang="en-US" sz="4000" dirty="0"/>
              <a:t>Answer all parts of the question</a:t>
            </a:r>
          </a:p>
          <a:p>
            <a:r>
              <a:rPr lang="en-US" altLang="en-US" sz="4000" dirty="0"/>
              <a:t>Address counter arguments</a:t>
            </a:r>
          </a:p>
          <a:p>
            <a:r>
              <a:rPr lang="en-US" altLang="en-US" sz="4000" dirty="0"/>
              <a:t>Establish the setting for your writing</a:t>
            </a:r>
          </a:p>
          <a:p>
            <a:r>
              <a:rPr lang="en-US" altLang="en-US" sz="4000" dirty="0"/>
              <a:t>Provide a “Road-Map”</a:t>
            </a:r>
          </a:p>
          <a:p>
            <a:r>
              <a:rPr lang="en-US" altLang="en-US" sz="4000" dirty="0"/>
              <a:t> Provide a partition </a:t>
            </a:r>
          </a:p>
          <a:p>
            <a:pPr lvl="1"/>
            <a:r>
              <a:rPr lang="en-US" altLang="en-US" sz="3600" dirty="0"/>
              <a:t>(economic, social, political)</a:t>
            </a:r>
          </a:p>
        </p:txBody>
      </p:sp>
    </p:spTree>
    <p:extLst>
      <p:ext uri="{BB962C8B-B14F-4D97-AF65-F5344CB8AC3E}">
        <p14:creationId xmlns:p14="http://schemas.microsoft.com/office/powerpoint/2010/main" val="1398479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CA2-4C8D-42B2-8C3A-F8C1320A8202}"/>
              </a:ext>
            </a:extLst>
          </p:cNvPr>
          <p:cNvSpPr>
            <a:spLocks noGrp="1"/>
          </p:cNvSpPr>
          <p:nvPr>
            <p:ph type="title"/>
          </p:nvPr>
        </p:nvSpPr>
        <p:spPr>
          <a:xfrm>
            <a:off x="0" y="304800"/>
            <a:ext cx="8686800" cy="838200"/>
          </a:xfrm>
        </p:spPr>
        <p:txBody>
          <a:bodyPr/>
          <a:lstStyle/>
          <a:p>
            <a:pPr eaLnBrk="1" hangingPunct="1"/>
            <a:r>
              <a:rPr lang="en-US" altLang="en-US" sz="4400" b="1" dirty="0"/>
              <a:t>SAMPLE PROMPT QUESTION</a:t>
            </a:r>
            <a:endParaRPr lang="en-US" altLang="en-US" sz="4400" dirty="0"/>
          </a:p>
        </p:txBody>
      </p:sp>
      <p:sp>
        <p:nvSpPr>
          <p:cNvPr id="3" name="Content Placeholder 2">
            <a:extLst>
              <a:ext uri="{FF2B5EF4-FFF2-40B4-BE49-F238E27FC236}">
                <a16:creationId xmlns:a16="http://schemas.microsoft.com/office/drawing/2014/main" id="{056153D4-2813-4882-B5BD-17AAF2D20358}"/>
              </a:ext>
            </a:extLst>
          </p:cNvPr>
          <p:cNvSpPr>
            <a:spLocks noGrp="1"/>
          </p:cNvSpPr>
          <p:nvPr>
            <p:ph idx="1"/>
          </p:nvPr>
        </p:nvSpPr>
        <p:spPr>
          <a:xfrm>
            <a:off x="0" y="1219200"/>
            <a:ext cx="9144000" cy="5410200"/>
          </a:xfrm>
        </p:spPr>
        <p:txBody>
          <a:bodyPr/>
          <a:lstStyle/>
          <a:p>
            <a:pPr marL="0" indent="0" algn="ctr" eaLnBrk="1" hangingPunct="1">
              <a:buNone/>
            </a:pPr>
            <a:endParaRPr lang="en-US" sz="5400" dirty="0"/>
          </a:p>
          <a:p>
            <a:pPr marL="0" indent="0" algn="ctr" eaLnBrk="1" hangingPunct="1">
              <a:buNone/>
            </a:pPr>
            <a:r>
              <a:rPr lang="en-US" sz="5400" dirty="0"/>
              <a:t>To what extent did the Civil War create a revolution in African American society?</a:t>
            </a:r>
            <a:endParaRPr lang="en-US" altLang="en-US" sz="5400" dirty="0"/>
          </a:p>
        </p:txBody>
      </p:sp>
    </p:spTree>
    <p:extLst>
      <p:ext uri="{BB962C8B-B14F-4D97-AF65-F5344CB8AC3E}">
        <p14:creationId xmlns:p14="http://schemas.microsoft.com/office/powerpoint/2010/main" val="210549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CA2-4C8D-42B2-8C3A-F8C1320A8202}"/>
              </a:ext>
            </a:extLst>
          </p:cNvPr>
          <p:cNvSpPr>
            <a:spLocks noGrp="1"/>
          </p:cNvSpPr>
          <p:nvPr>
            <p:ph type="title"/>
          </p:nvPr>
        </p:nvSpPr>
        <p:spPr>
          <a:xfrm>
            <a:off x="0" y="304800"/>
            <a:ext cx="8686800" cy="838200"/>
          </a:xfrm>
        </p:spPr>
        <p:txBody>
          <a:bodyPr/>
          <a:lstStyle/>
          <a:p>
            <a:pPr eaLnBrk="1" hangingPunct="1"/>
            <a:r>
              <a:rPr lang="en-US" altLang="en-US" sz="4400" b="1" dirty="0"/>
              <a:t>POOR</a:t>
            </a:r>
            <a:endParaRPr lang="en-US" altLang="en-US" sz="4400" dirty="0"/>
          </a:p>
        </p:txBody>
      </p:sp>
      <p:sp>
        <p:nvSpPr>
          <p:cNvPr id="3" name="Content Placeholder 2">
            <a:extLst>
              <a:ext uri="{FF2B5EF4-FFF2-40B4-BE49-F238E27FC236}">
                <a16:creationId xmlns:a16="http://schemas.microsoft.com/office/drawing/2014/main" id="{056153D4-2813-4882-B5BD-17AAF2D20358}"/>
              </a:ext>
            </a:extLst>
          </p:cNvPr>
          <p:cNvSpPr>
            <a:spLocks noGrp="1"/>
          </p:cNvSpPr>
          <p:nvPr>
            <p:ph idx="1"/>
          </p:nvPr>
        </p:nvSpPr>
        <p:spPr>
          <a:xfrm>
            <a:off x="304800" y="1219200"/>
            <a:ext cx="8839200" cy="5410200"/>
          </a:xfrm>
        </p:spPr>
        <p:txBody>
          <a:bodyPr/>
          <a:lstStyle/>
          <a:p>
            <a:pPr eaLnBrk="1" hangingPunct="1"/>
            <a:r>
              <a:rPr lang="en-US" sz="6000" dirty="0"/>
              <a:t>Simple thesis: </a:t>
            </a:r>
          </a:p>
          <a:p>
            <a:pPr marL="0" indent="0" algn="ctr" eaLnBrk="1" hangingPunct="1">
              <a:buNone/>
            </a:pPr>
            <a:r>
              <a:rPr lang="en-US" sz="6000" dirty="0"/>
              <a:t>“The Civil War was a revolution in African American society.”</a:t>
            </a:r>
          </a:p>
        </p:txBody>
      </p:sp>
    </p:spTree>
    <p:extLst>
      <p:ext uri="{BB962C8B-B14F-4D97-AF65-F5344CB8AC3E}">
        <p14:creationId xmlns:p14="http://schemas.microsoft.com/office/powerpoint/2010/main" val="2164350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CA2-4C8D-42B2-8C3A-F8C1320A8202}"/>
              </a:ext>
            </a:extLst>
          </p:cNvPr>
          <p:cNvSpPr>
            <a:spLocks noGrp="1"/>
          </p:cNvSpPr>
          <p:nvPr>
            <p:ph type="title"/>
          </p:nvPr>
        </p:nvSpPr>
        <p:spPr>
          <a:xfrm>
            <a:off x="0" y="304800"/>
            <a:ext cx="8686800" cy="838200"/>
          </a:xfrm>
        </p:spPr>
        <p:txBody>
          <a:bodyPr/>
          <a:lstStyle/>
          <a:p>
            <a:pPr eaLnBrk="1" hangingPunct="1"/>
            <a:r>
              <a:rPr lang="en-US" altLang="en-US" sz="4400" b="1" dirty="0"/>
              <a:t>FAIR</a:t>
            </a:r>
            <a:endParaRPr lang="en-US" altLang="en-US" sz="4400" dirty="0"/>
          </a:p>
        </p:txBody>
      </p:sp>
      <p:sp>
        <p:nvSpPr>
          <p:cNvPr id="3" name="Content Placeholder 2">
            <a:extLst>
              <a:ext uri="{FF2B5EF4-FFF2-40B4-BE49-F238E27FC236}">
                <a16:creationId xmlns:a16="http://schemas.microsoft.com/office/drawing/2014/main" id="{056153D4-2813-4882-B5BD-17AAF2D20358}"/>
              </a:ext>
            </a:extLst>
          </p:cNvPr>
          <p:cNvSpPr>
            <a:spLocks noGrp="1"/>
          </p:cNvSpPr>
          <p:nvPr>
            <p:ph idx="1"/>
          </p:nvPr>
        </p:nvSpPr>
        <p:spPr>
          <a:xfrm>
            <a:off x="228600" y="1143000"/>
            <a:ext cx="9067800" cy="5410200"/>
          </a:xfrm>
        </p:spPr>
        <p:txBody>
          <a:bodyPr/>
          <a:lstStyle/>
          <a:p>
            <a:pPr eaLnBrk="1" hangingPunct="1"/>
            <a:r>
              <a:rPr lang="en-US" sz="4800" dirty="0"/>
              <a:t>“</a:t>
            </a:r>
            <a:r>
              <a:rPr lang="en-US" sz="5400" dirty="0"/>
              <a:t>The Civil War created a huge revolution politically, socially, and constitutionally in African American society.” </a:t>
            </a:r>
          </a:p>
          <a:p>
            <a:pPr marL="0" indent="0" eaLnBrk="1" hangingPunct="1">
              <a:buNone/>
            </a:pPr>
            <a:endParaRPr lang="en-US" sz="4800" dirty="0"/>
          </a:p>
        </p:txBody>
      </p:sp>
    </p:spTree>
    <p:extLst>
      <p:ext uri="{BB962C8B-B14F-4D97-AF65-F5344CB8AC3E}">
        <p14:creationId xmlns:p14="http://schemas.microsoft.com/office/powerpoint/2010/main" val="235509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CA2-4C8D-42B2-8C3A-F8C1320A8202}"/>
              </a:ext>
            </a:extLst>
          </p:cNvPr>
          <p:cNvSpPr>
            <a:spLocks noGrp="1"/>
          </p:cNvSpPr>
          <p:nvPr>
            <p:ph type="title"/>
          </p:nvPr>
        </p:nvSpPr>
        <p:spPr>
          <a:xfrm>
            <a:off x="0" y="304800"/>
            <a:ext cx="8686800" cy="838200"/>
          </a:xfrm>
        </p:spPr>
        <p:txBody>
          <a:bodyPr/>
          <a:lstStyle/>
          <a:p>
            <a:pPr eaLnBrk="1" hangingPunct="1"/>
            <a:r>
              <a:rPr lang="en-US" altLang="en-US" sz="4400" b="1" dirty="0"/>
              <a:t>BETTER</a:t>
            </a:r>
            <a:endParaRPr lang="en-US" altLang="en-US" sz="4400" dirty="0"/>
          </a:p>
        </p:txBody>
      </p:sp>
      <p:sp>
        <p:nvSpPr>
          <p:cNvPr id="3" name="Content Placeholder 2">
            <a:extLst>
              <a:ext uri="{FF2B5EF4-FFF2-40B4-BE49-F238E27FC236}">
                <a16:creationId xmlns:a16="http://schemas.microsoft.com/office/drawing/2014/main" id="{056153D4-2813-4882-B5BD-17AAF2D20358}"/>
              </a:ext>
            </a:extLst>
          </p:cNvPr>
          <p:cNvSpPr>
            <a:spLocks noGrp="1"/>
          </p:cNvSpPr>
          <p:nvPr>
            <p:ph idx="1"/>
          </p:nvPr>
        </p:nvSpPr>
        <p:spPr>
          <a:xfrm>
            <a:off x="0" y="990600"/>
            <a:ext cx="9144000" cy="5638800"/>
          </a:xfrm>
        </p:spPr>
        <p:txBody>
          <a:bodyPr/>
          <a:lstStyle/>
          <a:p>
            <a:pPr marL="0" indent="0" eaLnBrk="1" hangingPunct="1">
              <a:buNone/>
            </a:pPr>
            <a:r>
              <a:rPr lang="en-US" dirty="0"/>
              <a:t>Although some may argue the Civil War led to a revolution constitutionally for African Americans, blacks in the South were virtually abandoned by the North in 1877 and subsequently dominated by the Southern white supremacist Democratic party. Thus, even though African Americans gained more rights on a national level, the Civil War did not create a complete revolution for those that lived in the South because of social and political issues like Jim Crow Laws, Literacy Tests, and Poll Taxes. </a:t>
            </a:r>
            <a:endParaRPr lang="en-US" altLang="en-US" dirty="0"/>
          </a:p>
        </p:txBody>
      </p:sp>
    </p:spTree>
    <p:extLst>
      <p:ext uri="{BB962C8B-B14F-4D97-AF65-F5344CB8AC3E}">
        <p14:creationId xmlns:p14="http://schemas.microsoft.com/office/powerpoint/2010/main" val="2636391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CCA2-4C8D-42B2-8C3A-F8C1320A8202}"/>
              </a:ext>
            </a:extLst>
          </p:cNvPr>
          <p:cNvSpPr>
            <a:spLocks noGrp="1"/>
          </p:cNvSpPr>
          <p:nvPr>
            <p:ph type="title"/>
          </p:nvPr>
        </p:nvSpPr>
        <p:spPr>
          <a:xfrm>
            <a:off x="0" y="304800"/>
            <a:ext cx="8686800" cy="838200"/>
          </a:xfrm>
        </p:spPr>
        <p:txBody>
          <a:bodyPr/>
          <a:lstStyle/>
          <a:p>
            <a:pPr eaLnBrk="1" hangingPunct="1"/>
            <a:r>
              <a:rPr lang="en-US" altLang="en-US" sz="3200" b="1" dirty="0"/>
              <a:t>REMEMBER!</a:t>
            </a:r>
            <a:endParaRPr lang="en-US" altLang="en-US" sz="3200" dirty="0"/>
          </a:p>
        </p:txBody>
      </p:sp>
      <p:sp>
        <p:nvSpPr>
          <p:cNvPr id="3" name="Content Placeholder 2">
            <a:extLst>
              <a:ext uri="{FF2B5EF4-FFF2-40B4-BE49-F238E27FC236}">
                <a16:creationId xmlns:a16="http://schemas.microsoft.com/office/drawing/2014/main" id="{056153D4-2813-4882-B5BD-17AAF2D20358}"/>
              </a:ext>
            </a:extLst>
          </p:cNvPr>
          <p:cNvSpPr>
            <a:spLocks noGrp="1"/>
          </p:cNvSpPr>
          <p:nvPr>
            <p:ph idx="1"/>
          </p:nvPr>
        </p:nvSpPr>
        <p:spPr>
          <a:xfrm>
            <a:off x="272321" y="1143000"/>
            <a:ext cx="8839200" cy="5410200"/>
          </a:xfrm>
        </p:spPr>
        <p:txBody>
          <a:bodyPr/>
          <a:lstStyle/>
          <a:p>
            <a:pPr marL="0" indent="0" eaLnBrk="1" hangingPunct="1">
              <a:buNone/>
            </a:pPr>
            <a:r>
              <a:rPr lang="en-US" altLang="en-US" sz="4800" dirty="0"/>
              <a:t>Your thesis must address all parts of the question!</a:t>
            </a:r>
          </a:p>
          <a:p>
            <a:pPr marL="0" indent="0" eaLnBrk="1" hangingPunct="1">
              <a:buNone/>
            </a:pPr>
            <a:endParaRPr lang="en-US" altLang="en-US" sz="4800" dirty="0"/>
          </a:p>
          <a:p>
            <a:pPr marL="0" indent="0" eaLnBrk="1" hangingPunct="1">
              <a:buNone/>
            </a:pPr>
            <a:r>
              <a:rPr lang="en-US" altLang="en-US" sz="4800" dirty="0"/>
              <a:t>Make sure your evidence used in the rest of your writing links to your thesis!</a:t>
            </a:r>
          </a:p>
        </p:txBody>
      </p:sp>
    </p:spTree>
    <p:extLst>
      <p:ext uri="{BB962C8B-B14F-4D97-AF65-F5344CB8AC3E}">
        <p14:creationId xmlns:p14="http://schemas.microsoft.com/office/powerpoint/2010/main" val="297287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ACES: Writing a persuasive paragraph</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p:txBody>
          <a:bodyPr/>
          <a:lstStyle/>
          <a:p>
            <a:pPr marL="0" indent="0">
              <a:buNone/>
            </a:pPr>
            <a:r>
              <a:rPr lang="en-US" sz="5400" b="1" dirty="0">
                <a:solidFill>
                  <a:srgbClr val="FFFF00"/>
                </a:solidFill>
                <a:effectLst/>
              </a:rPr>
              <a:t>A</a:t>
            </a:r>
            <a:r>
              <a:rPr lang="en-US" sz="5400" dirty="0">
                <a:effectLst/>
              </a:rPr>
              <a:t>ssert/Acknowledge </a:t>
            </a:r>
          </a:p>
          <a:p>
            <a:pPr marL="0" indent="0">
              <a:buNone/>
            </a:pPr>
            <a:r>
              <a:rPr lang="en-US" sz="5400" b="1" dirty="0">
                <a:solidFill>
                  <a:srgbClr val="FFFF00"/>
                </a:solidFill>
                <a:effectLst/>
              </a:rPr>
              <a:t>C</a:t>
            </a:r>
            <a:r>
              <a:rPr lang="en-US" sz="5400" dirty="0">
                <a:effectLst/>
              </a:rPr>
              <a:t>ite</a:t>
            </a:r>
          </a:p>
          <a:p>
            <a:pPr marL="0" indent="0">
              <a:buNone/>
            </a:pPr>
            <a:r>
              <a:rPr lang="en-US" sz="5400" b="1" dirty="0">
                <a:solidFill>
                  <a:srgbClr val="FFFF00"/>
                </a:solidFill>
                <a:effectLst/>
              </a:rPr>
              <a:t>E</a:t>
            </a:r>
            <a:r>
              <a:rPr lang="en-US" sz="5400" dirty="0">
                <a:effectLst/>
              </a:rPr>
              <a:t>xplain</a:t>
            </a:r>
          </a:p>
          <a:p>
            <a:pPr marL="0" indent="0">
              <a:buNone/>
            </a:pPr>
            <a:r>
              <a:rPr lang="en-US" sz="5400" b="1" dirty="0">
                <a:solidFill>
                  <a:srgbClr val="FFFF00"/>
                </a:solidFill>
                <a:effectLst/>
              </a:rPr>
              <a:t>S</a:t>
            </a:r>
            <a:r>
              <a:rPr lang="en-US" sz="5400" dirty="0">
                <a:effectLst/>
              </a:rPr>
              <a:t>ummarize</a:t>
            </a:r>
          </a:p>
          <a:p>
            <a:pPr marL="0" indent="0" algn="ctr">
              <a:buNone/>
            </a:pPr>
            <a:r>
              <a:rPr lang="en-US" sz="5400" dirty="0">
                <a:effectLst/>
              </a:rPr>
              <a:t>*4-5 Sentences</a:t>
            </a:r>
          </a:p>
          <a:p>
            <a:pPr marL="0" indent="0">
              <a:buNone/>
            </a:pPr>
            <a:endParaRPr lang="en-US" altLang="en-US" sz="4400" dirty="0"/>
          </a:p>
        </p:txBody>
      </p:sp>
    </p:spTree>
    <p:extLst>
      <p:ext uri="{BB962C8B-B14F-4D97-AF65-F5344CB8AC3E}">
        <p14:creationId xmlns:p14="http://schemas.microsoft.com/office/powerpoint/2010/main" val="2851448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ACES</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p:txBody>
          <a:bodyPr/>
          <a:lstStyle/>
          <a:p>
            <a:pPr marL="0" indent="0">
              <a:buNone/>
            </a:pPr>
            <a:r>
              <a:rPr lang="en-US" sz="5400" b="1" dirty="0">
                <a:solidFill>
                  <a:srgbClr val="FFFF00"/>
                </a:solidFill>
                <a:effectLst/>
              </a:rPr>
              <a:t>A</a:t>
            </a:r>
            <a:r>
              <a:rPr lang="en-US" sz="5400" dirty="0">
                <a:effectLst/>
              </a:rPr>
              <a:t>ssert/Acknowledge </a:t>
            </a:r>
          </a:p>
          <a:p>
            <a:pPr marL="0" indent="0">
              <a:buNone/>
            </a:pPr>
            <a:endParaRPr lang="en-US" sz="5400" dirty="0">
              <a:effectLst/>
            </a:endParaRPr>
          </a:p>
          <a:p>
            <a:pPr marL="0" indent="0" algn="ctr">
              <a:buNone/>
            </a:pPr>
            <a:r>
              <a:rPr lang="en-US" sz="5400" b="1" dirty="0">
                <a:effectLst/>
              </a:rPr>
              <a:t>THESIS STATEMENT</a:t>
            </a:r>
          </a:p>
          <a:p>
            <a:pPr marL="0" indent="0" algn="ctr">
              <a:buNone/>
            </a:pPr>
            <a:r>
              <a:rPr lang="en-US" sz="5400" i="1" dirty="0">
                <a:effectLst/>
              </a:rPr>
              <a:t>USE 6 TARGETS!</a:t>
            </a:r>
          </a:p>
          <a:p>
            <a:pPr marL="0" indent="0" algn="ctr">
              <a:buNone/>
            </a:pPr>
            <a:endParaRPr lang="en-US" sz="5400" dirty="0">
              <a:effectLst/>
            </a:endParaRPr>
          </a:p>
          <a:p>
            <a:pPr marL="0" indent="0">
              <a:buNone/>
            </a:pPr>
            <a:endParaRPr lang="en-US" altLang="en-US" sz="4400" dirty="0"/>
          </a:p>
        </p:txBody>
      </p:sp>
    </p:spTree>
    <p:extLst>
      <p:ext uri="{BB962C8B-B14F-4D97-AF65-F5344CB8AC3E}">
        <p14:creationId xmlns:p14="http://schemas.microsoft.com/office/powerpoint/2010/main" val="269860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E9EACE3-51F0-4582-BD43-53A2A33E7B4F}"/>
              </a:ext>
            </a:extLst>
          </p:cNvPr>
          <p:cNvSpPr>
            <a:spLocks noGrp="1" noChangeArrowheads="1"/>
          </p:cNvSpPr>
          <p:nvPr>
            <p:ph type="title"/>
          </p:nvPr>
        </p:nvSpPr>
        <p:spPr/>
        <p:txBody>
          <a:bodyPr/>
          <a:lstStyle/>
          <a:p>
            <a:pPr eaLnBrk="1" hangingPunct="1">
              <a:defRPr/>
            </a:pPr>
            <a:r>
              <a:rPr lang="en-US" dirty="0">
                <a:ea typeface="+mj-ea"/>
              </a:rPr>
              <a:t>What is a thesis?</a:t>
            </a:r>
          </a:p>
        </p:txBody>
      </p:sp>
      <p:sp>
        <p:nvSpPr>
          <p:cNvPr id="6147" name="Rectangle 3">
            <a:extLst>
              <a:ext uri="{FF2B5EF4-FFF2-40B4-BE49-F238E27FC236}">
                <a16:creationId xmlns:a16="http://schemas.microsoft.com/office/drawing/2014/main" id="{10B984DC-F037-4666-AFE3-960A442D8675}"/>
              </a:ext>
            </a:extLst>
          </p:cNvPr>
          <p:cNvSpPr>
            <a:spLocks noGrp="1" noChangeArrowheads="1"/>
          </p:cNvSpPr>
          <p:nvPr>
            <p:ph type="body" idx="1"/>
          </p:nvPr>
        </p:nvSpPr>
        <p:spPr/>
        <p:txBody>
          <a:bodyPr/>
          <a:lstStyle/>
          <a:p>
            <a:pPr marL="0" indent="0" eaLnBrk="1" hangingPunct="1">
              <a:buNone/>
              <a:defRPr/>
            </a:pPr>
            <a:r>
              <a:rPr lang="en-US" sz="4000" b="1" dirty="0">
                <a:ea typeface="+mn-ea"/>
              </a:rPr>
              <a:t>1.) Answers the question</a:t>
            </a:r>
          </a:p>
          <a:p>
            <a:pPr marL="0" indent="0" algn="ctr" eaLnBrk="1" hangingPunct="1">
              <a:buNone/>
              <a:defRPr/>
            </a:pPr>
            <a:r>
              <a:rPr lang="en-US" sz="4000" b="1" dirty="0">
                <a:ea typeface="+mn-ea"/>
              </a:rPr>
              <a:t>+ </a:t>
            </a:r>
          </a:p>
          <a:p>
            <a:pPr marL="0" indent="0" eaLnBrk="1" hangingPunct="1">
              <a:buNone/>
              <a:defRPr/>
            </a:pPr>
            <a:r>
              <a:rPr lang="en-US" sz="4000" b="1" dirty="0">
                <a:ea typeface="+mn-ea"/>
              </a:rPr>
              <a:t>2.) Provides an Argument</a:t>
            </a:r>
          </a:p>
          <a:p>
            <a:pPr marL="0" indent="0" eaLnBrk="1" hangingPunct="1">
              <a:buNone/>
              <a:defRPr/>
            </a:pPr>
            <a:endParaRPr lang="en-US" sz="4000" b="1" dirty="0">
              <a:ea typeface="+mn-ea"/>
            </a:endParaRPr>
          </a:p>
          <a:p>
            <a:pPr eaLnBrk="1" hangingPunct="1">
              <a:defRPr/>
            </a:pPr>
            <a:r>
              <a:rPr lang="en-US" sz="4000" b="1" dirty="0">
                <a:ea typeface="+mn-ea"/>
              </a:rPr>
              <a:t>A historically defensible claim</a:t>
            </a:r>
          </a:p>
          <a:p>
            <a:pPr eaLnBrk="1" hangingPunct="1">
              <a:defRPr/>
            </a:pPr>
            <a:r>
              <a:rPr lang="en-US" sz="4000" b="1" dirty="0">
                <a:ea typeface="+mn-ea"/>
              </a:rPr>
              <a:t>1-2 Sentences Long </a:t>
            </a:r>
          </a:p>
          <a:p>
            <a:pPr marL="0" indent="0" eaLnBrk="1" hangingPunct="1">
              <a:buNone/>
              <a:defRPr/>
            </a:pPr>
            <a:endParaRPr lang="en-US"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wipe(left)">
                                      <p:cBhvr>
                                        <p:cTn id="22" dur="500"/>
                                        <p:tgtEl>
                                          <p:spTgt spid="61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wipe(left)">
                                      <p:cBhvr>
                                        <p:cTn id="2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In Class ACES Prompt</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p:txBody>
          <a:bodyPr/>
          <a:lstStyle/>
          <a:p>
            <a:pPr marL="0" indent="0" algn="ctr">
              <a:buNone/>
            </a:pPr>
            <a:r>
              <a:rPr lang="en-US" sz="5400" b="1" dirty="0">
                <a:effectLst/>
              </a:rPr>
              <a:t>Did industrialization have a more positive of negative effect on 19</a:t>
            </a:r>
            <a:r>
              <a:rPr lang="en-US" sz="5400" b="1" baseline="30000" dirty="0">
                <a:effectLst/>
              </a:rPr>
              <a:t>th</a:t>
            </a:r>
            <a:r>
              <a:rPr lang="en-US" sz="5400" b="1" dirty="0">
                <a:effectLst/>
              </a:rPr>
              <a:t> century America?</a:t>
            </a:r>
            <a:endParaRPr lang="en-US" sz="5400" dirty="0">
              <a:effectLst/>
            </a:endParaRPr>
          </a:p>
          <a:p>
            <a:pPr marL="0" indent="0">
              <a:buNone/>
            </a:pPr>
            <a:endParaRPr lang="en-US" altLang="en-US" sz="4400" dirty="0"/>
          </a:p>
        </p:txBody>
      </p:sp>
    </p:spTree>
    <p:extLst>
      <p:ext uri="{BB962C8B-B14F-4D97-AF65-F5344CB8AC3E}">
        <p14:creationId xmlns:p14="http://schemas.microsoft.com/office/powerpoint/2010/main" val="410178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C1C5-A1DD-43A7-B688-F033AAA4261F}"/>
              </a:ext>
            </a:extLst>
          </p:cNvPr>
          <p:cNvSpPr>
            <a:spLocks noGrp="1"/>
          </p:cNvSpPr>
          <p:nvPr>
            <p:ph type="title"/>
          </p:nvPr>
        </p:nvSpPr>
        <p:spPr>
          <a:xfrm>
            <a:off x="457200" y="0"/>
            <a:ext cx="8229600" cy="1066800"/>
          </a:xfrm>
        </p:spPr>
        <p:txBody>
          <a:bodyPr/>
          <a:lstStyle/>
          <a:p>
            <a:pPr eaLnBrk="1" hangingPunct="1">
              <a:defRPr/>
            </a:pPr>
            <a:r>
              <a:rPr lang="en-US" dirty="0">
                <a:ea typeface="+mj-ea"/>
              </a:rPr>
              <a:t>Break down prompt like so:</a:t>
            </a:r>
          </a:p>
        </p:txBody>
      </p:sp>
      <p:graphicFrame>
        <p:nvGraphicFramePr>
          <p:cNvPr id="4" name="Content Placeholder 3">
            <a:extLst>
              <a:ext uri="{FF2B5EF4-FFF2-40B4-BE49-F238E27FC236}">
                <a16:creationId xmlns:a16="http://schemas.microsoft.com/office/drawing/2014/main" id="{ADC7CF42-6200-438E-9CD6-DF4B3EE10070}"/>
              </a:ext>
            </a:extLst>
          </p:cNvPr>
          <p:cNvGraphicFramePr>
            <a:graphicFrameLocks noGrp="1"/>
          </p:cNvGraphicFramePr>
          <p:nvPr>
            <p:ph sz="half" idx="1"/>
            <p:extLst>
              <p:ext uri="{D42A27DB-BD31-4B8C-83A1-F6EECF244321}">
                <p14:modId xmlns:p14="http://schemas.microsoft.com/office/powerpoint/2010/main" val="3102622991"/>
              </p:ext>
            </p:extLst>
          </p:nvPr>
        </p:nvGraphicFramePr>
        <p:xfrm>
          <a:off x="381000" y="609600"/>
          <a:ext cx="8458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2D8B4399-8B9F-4E45-8D81-9097C3B375D0}"/>
              </a:ext>
            </a:extLst>
          </p:cNvPr>
          <p:cNvSpPr>
            <a:spLocks noGrp="1"/>
          </p:cNvSpPr>
          <p:nvPr>
            <p:ph sz="half" idx="2"/>
          </p:nvPr>
        </p:nvSpPr>
        <p:spPr>
          <a:xfrm>
            <a:off x="0" y="3886200"/>
            <a:ext cx="9144000" cy="2971800"/>
          </a:xfrm>
        </p:spPr>
        <p:txBody>
          <a:bodyPr/>
          <a:lstStyle/>
          <a:p>
            <a:pPr eaLnBrk="1" hangingPunct="1">
              <a:defRPr/>
            </a:pPr>
            <a:r>
              <a:rPr lang="en-US" sz="2600" dirty="0">
                <a:ea typeface="+mn-ea"/>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Scale>
                                      <p:cBhvr>
                                        <p:cTn id="7"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xEl>
                                              <p:pRg st="0" end="0"/>
                                            </p:txEl>
                                          </p:spTgt>
                                        </p:tgtEl>
                                        <p:attrNameLst>
                                          <p:attrName>ppt_x</p:attrName>
                                          <p:attrName>ppt_y</p:attrName>
                                        </p:attrNameLst>
                                      </p:cBhvr>
                                    </p:animMotion>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a:xfrm>
            <a:off x="381000" y="304800"/>
            <a:ext cx="8686800" cy="1139825"/>
          </a:xfrm>
        </p:spPr>
        <p:txBody>
          <a:bodyPr/>
          <a:lstStyle/>
          <a:p>
            <a:r>
              <a:rPr lang="en-US" altLang="en-US" dirty="0">
                <a:solidFill>
                  <a:srgbClr val="FFFF00"/>
                </a:solidFill>
              </a:rPr>
              <a:t>Answer all parts of the question</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457200" y="1600201"/>
            <a:ext cx="8229600" cy="3962400"/>
          </a:xfrm>
        </p:spPr>
        <p:txBody>
          <a:bodyPr/>
          <a:lstStyle/>
          <a:p>
            <a:pPr marL="0" indent="0" algn="ctr">
              <a:buNone/>
            </a:pPr>
            <a:r>
              <a:rPr lang="en-US" sz="3600" b="1" dirty="0">
                <a:effectLst/>
              </a:rPr>
              <a:t>Did industrialization have a more positive of negative effect on 19</a:t>
            </a:r>
            <a:r>
              <a:rPr lang="en-US" sz="3600" b="1" baseline="30000" dirty="0">
                <a:effectLst/>
              </a:rPr>
              <a:t>th</a:t>
            </a:r>
            <a:r>
              <a:rPr lang="en-US" sz="3600" b="1" dirty="0">
                <a:effectLst/>
              </a:rPr>
              <a:t> century America?</a:t>
            </a:r>
            <a:endParaRPr lang="en-US" sz="3600" dirty="0">
              <a:effectLst/>
            </a:endParaRPr>
          </a:p>
          <a:p>
            <a:pPr marL="0" indent="0">
              <a:buNone/>
            </a:pPr>
            <a:endParaRPr lang="en-US" altLang="en-US" sz="4400" dirty="0"/>
          </a:p>
        </p:txBody>
      </p:sp>
      <p:graphicFrame>
        <p:nvGraphicFramePr>
          <p:cNvPr id="7" name="Content Placeholder 3">
            <a:extLst>
              <a:ext uri="{FF2B5EF4-FFF2-40B4-BE49-F238E27FC236}">
                <a16:creationId xmlns:a16="http://schemas.microsoft.com/office/drawing/2014/main" id="{85C41912-6F7F-4617-9265-EC528BE7A587}"/>
              </a:ext>
            </a:extLst>
          </p:cNvPr>
          <p:cNvGraphicFramePr>
            <a:graphicFrameLocks/>
          </p:cNvGraphicFramePr>
          <p:nvPr>
            <p:extLst>
              <p:ext uri="{D42A27DB-BD31-4B8C-83A1-F6EECF244321}">
                <p14:modId xmlns:p14="http://schemas.microsoft.com/office/powerpoint/2010/main" val="2027467794"/>
              </p:ext>
            </p:extLst>
          </p:nvPr>
        </p:nvGraphicFramePr>
        <p:xfrm>
          <a:off x="1905000" y="3505200"/>
          <a:ext cx="5334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95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a:xfrm>
            <a:off x="381000" y="304800"/>
            <a:ext cx="8686800" cy="1139825"/>
          </a:xfrm>
        </p:spPr>
        <p:txBody>
          <a:bodyPr/>
          <a:lstStyle/>
          <a:p>
            <a:r>
              <a:rPr lang="en-US" altLang="en-US" dirty="0">
                <a:solidFill>
                  <a:srgbClr val="FFFF00"/>
                </a:solidFill>
              </a:rPr>
              <a:t>Make a clear argument</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609600" y="1295400"/>
            <a:ext cx="8229600" cy="3962400"/>
          </a:xfrm>
        </p:spPr>
        <p:txBody>
          <a:bodyPr/>
          <a:lstStyle/>
          <a:p>
            <a:pPr marL="0" indent="0" algn="ctr">
              <a:buNone/>
            </a:pPr>
            <a:r>
              <a:rPr lang="en-US" sz="3600" b="1" dirty="0">
                <a:effectLst/>
              </a:rPr>
              <a:t>Did industrialization have a more positive of negative effect on 19</a:t>
            </a:r>
            <a:r>
              <a:rPr lang="en-US" sz="3600" b="1" baseline="30000" dirty="0">
                <a:effectLst/>
              </a:rPr>
              <a:t>th</a:t>
            </a:r>
            <a:r>
              <a:rPr lang="en-US" sz="3600" b="1" dirty="0">
                <a:effectLst/>
              </a:rPr>
              <a:t> century America?</a:t>
            </a:r>
          </a:p>
          <a:p>
            <a:pPr marL="0" indent="0" algn="ctr">
              <a:buNone/>
            </a:pPr>
            <a:endParaRPr lang="en-US" sz="3600" b="1" dirty="0">
              <a:effectLst/>
            </a:endParaRPr>
          </a:p>
          <a:p>
            <a:pPr marL="0" indent="0" algn="ctr">
              <a:buNone/>
            </a:pPr>
            <a:r>
              <a:rPr lang="en-US" sz="4800" dirty="0">
                <a:effectLst/>
              </a:rPr>
              <a:t>After reading the sources, think about what you believe and what evidence supports your opinion!</a:t>
            </a:r>
          </a:p>
          <a:p>
            <a:pPr marL="0" indent="0">
              <a:buNone/>
            </a:pPr>
            <a:endParaRPr lang="en-US" altLang="en-US" sz="4400" dirty="0"/>
          </a:p>
        </p:txBody>
      </p:sp>
    </p:spTree>
    <p:extLst>
      <p:ext uri="{BB962C8B-B14F-4D97-AF65-F5344CB8AC3E}">
        <p14:creationId xmlns:p14="http://schemas.microsoft.com/office/powerpoint/2010/main" val="2209141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a:xfrm>
            <a:off x="381000" y="304800"/>
            <a:ext cx="8686800" cy="1139825"/>
          </a:xfrm>
        </p:spPr>
        <p:txBody>
          <a:bodyPr/>
          <a:lstStyle/>
          <a:p>
            <a:r>
              <a:rPr lang="en-US" altLang="en-US" dirty="0">
                <a:solidFill>
                  <a:srgbClr val="FFFF00"/>
                </a:solidFill>
              </a:rPr>
              <a:t>Address counter-arguments</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457200" y="1600201"/>
            <a:ext cx="8229600" cy="3962400"/>
          </a:xfrm>
        </p:spPr>
        <p:txBody>
          <a:bodyPr/>
          <a:lstStyle/>
          <a:p>
            <a:pPr marL="0" indent="0">
              <a:buNone/>
            </a:pPr>
            <a:r>
              <a:rPr lang="en-US" sz="5400" dirty="0">
                <a:effectLst/>
              </a:rPr>
              <a:t>While some may argue industrialization…        </a:t>
            </a:r>
          </a:p>
          <a:p>
            <a:pPr marL="0" indent="0">
              <a:buNone/>
            </a:pPr>
            <a:endParaRPr lang="en-US" dirty="0">
              <a:effectLst/>
            </a:endParaRPr>
          </a:p>
        </p:txBody>
      </p:sp>
    </p:spTree>
    <p:extLst>
      <p:ext uri="{BB962C8B-B14F-4D97-AF65-F5344CB8AC3E}">
        <p14:creationId xmlns:p14="http://schemas.microsoft.com/office/powerpoint/2010/main" val="993520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a:xfrm>
            <a:off x="381000" y="304800"/>
            <a:ext cx="8686800" cy="1139825"/>
          </a:xfrm>
        </p:spPr>
        <p:txBody>
          <a:bodyPr/>
          <a:lstStyle/>
          <a:p>
            <a:r>
              <a:rPr lang="en-US" altLang="en-US" dirty="0">
                <a:solidFill>
                  <a:srgbClr val="FFFF00"/>
                </a:solidFill>
              </a:rPr>
              <a:t>Setting, Road-Map, Partition (ESP)</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152400" y="1600201"/>
            <a:ext cx="8915400" cy="3962400"/>
          </a:xfrm>
        </p:spPr>
        <p:txBody>
          <a:bodyPr/>
          <a:lstStyle/>
          <a:p>
            <a:pPr marL="0" indent="0">
              <a:buNone/>
            </a:pPr>
            <a:r>
              <a:rPr lang="en-US" sz="4800" dirty="0">
                <a:effectLst/>
              </a:rPr>
              <a:t>I believe it actually had a more (positive/negative) effect on 19</a:t>
            </a:r>
            <a:r>
              <a:rPr lang="en-US" sz="4800" baseline="30000" dirty="0">
                <a:effectLst/>
              </a:rPr>
              <a:t>th</a:t>
            </a:r>
            <a:r>
              <a:rPr lang="en-US" sz="4800" dirty="0">
                <a:effectLst/>
              </a:rPr>
              <a:t> century America because…</a:t>
            </a:r>
          </a:p>
          <a:p>
            <a:pPr marL="0" indent="0">
              <a:buNone/>
            </a:pPr>
            <a:endParaRPr lang="en-US" altLang="en-US" sz="4400" dirty="0"/>
          </a:p>
        </p:txBody>
      </p:sp>
    </p:spTree>
    <p:extLst>
      <p:ext uri="{BB962C8B-B14F-4D97-AF65-F5344CB8AC3E}">
        <p14:creationId xmlns:p14="http://schemas.microsoft.com/office/powerpoint/2010/main" val="10183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a:xfrm>
            <a:off x="304800" y="21913"/>
            <a:ext cx="8229600" cy="1139825"/>
          </a:xfrm>
        </p:spPr>
        <p:txBody>
          <a:bodyPr/>
          <a:lstStyle/>
          <a:p>
            <a:r>
              <a:rPr lang="en-US" altLang="en-US" dirty="0"/>
              <a:t>ACES</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76200" y="838200"/>
            <a:ext cx="9067800" cy="4530725"/>
          </a:xfrm>
        </p:spPr>
        <p:txBody>
          <a:bodyPr/>
          <a:lstStyle/>
          <a:p>
            <a:pPr marL="0" indent="0">
              <a:buNone/>
            </a:pPr>
            <a:r>
              <a:rPr lang="en-US" sz="4000" b="1" dirty="0">
                <a:solidFill>
                  <a:srgbClr val="FFFF00"/>
                </a:solidFill>
                <a:effectLst/>
              </a:rPr>
              <a:t>C</a:t>
            </a:r>
            <a:r>
              <a:rPr lang="en-US" sz="4000" dirty="0">
                <a:effectLst/>
              </a:rPr>
              <a:t>ite: Evidence to support your thesis.</a:t>
            </a:r>
          </a:p>
          <a:p>
            <a:pPr marL="0" indent="0">
              <a:buNone/>
            </a:pPr>
            <a:endParaRPr lang="en-US" dirty="0">
              <a:effectLst/>
            </a:endParaRPr>
          </a:p>
          <a:p>
            <a:r>
              <a:rPr lang="en-US" sz="4400" dirty="0">
                <a:effectLst/>
              </a:rPr>
              <a:t>According to ________________ in ___________________, “….”</a:t>
            </a:r>
          </a:p>
          <a:p>
            <a:pPr marL="0" indent="0">
              <a:buNone/>
            </a:pPr>
            <a:endParaRPr lang="en-US" sz="2800" dirty="0">
              <a:effectLst/>
            </a:endParaRPr>
          </a:p>
          <a:p>
            <a:pPr marL="0" indent="0" algn="ctr">
              <a:buNone/>
            </a:pPr>
            <a:r>
              <a:rPr lang="en-US" sz="4400" i="1" dirty="0">
                <a:effectLst/>
              </a:rPr>
              <a:t>OR</a:t>
            </a:r>
          </a:p>
          <a:p>
            <a:pPr marL="0" indent="0">
              <a:buNone/>
            </a:pPr>
            <a:endParaRPr lang="en-US" sz="2400" dirty="0">
              <a:effectLst/>
            </a:endParaRPr>
          </a:p>
          <a:p>
            <a:r>
              <a:rPr lang="en-US" sz="4400" dirty="0">
                <a:effectLst/>
              </a:rPr>
              <a:t>For example…</a:t>
            </a:r>
          </a:p>
          <a:p>
            <a:pPr marL="0" indent="0">
              <a:buNone/>
            </a:pPr>
            <a:endParaRPr lang="en-US" sz="4400" dirty="0">
              <a:effectLst/>
            </a:endParaRPr>
          </a:p>
          <a:p>
            <a:pPr marL="0" indent="0" algn="ctr">
              <a:buNone/>
            </a:pPr>
            <a:endParaRPr lang="en-US" sz="5400" dirty="0">
              <a:effectLst/>
            </a:endParaRPr>
          </a:p>
          <a:p>
            <a:pPr marL="0" indent="0">
              <a:buNone/>
            </a:pPr>
            <a:endParaRPr lang="en-US" altLang="en-US" sz="4400" dirty="0"/>
          </a:p>
        </p:txBody>
      </p:sp>
    </p:spTree>
    <p:extLst>
      <p:ext uri="{BB962C8B-B14F-4D97-AF65-F5344CB8AC3E}">
        <p14:creationId xmlns:p14="http://schemas.microsoft.com/office/powerpoint/2010/main" val="349969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ACES</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76200" y="1143000"/>
            <a:ext cx="9067800" cy="4530725"/>
          </a:xfrm>
        </p:spPr>
        <p:txBody>
          <a:bodyPr/>
          <a:lstStyle/>
          <a:p>
            <a:pPr marL="0" indent="0">
              <a:buNone/>
            </a:pPr>
            <a:r>
              <a:rPr lang="en-US" sz="4800" b="1" dirty="0">
                <a:solidFill>
                  <a:srgbClr val="FFFF00"/>
                </a:solidFill>
                <a:effectLst/>
              </a:rPr>
              <a:t>E</a:t>
            </a:r>
            <a:r>
              <a:rPr lang="en-US" sz="4800" dirty="0">
                <a:effectLst/>
              </a:rPr>
              <a:t>xplain: How does this evidence support your thesis?</a:t>
            </a:r>
            <a:endParaRPr lang="en-US" sz="4000" dirty="0">
              <a:effectLst/>
            </a:endParaRPr>
          </a:p>
          <a:p>
            <a:pPr marL="0" indent="0">
              <a:buNone/>
            </a:pPr>
            <a:endParaRPr lang="en-US" sz="4400" dirty="0">
              <a:effectLst/>
            </a:endParaRPr>
          </a:p>
          <a:p>
            <a:r>
              <a:rPr lang="en-US" sz="4400" dirty="0">
                <a:effectLst/>
              </a:rPr>
              <a:t>This proves that industrialization had a more positive/negative effect because…</a:t>
            </a:r>
          </a:p>
          <a:p>
            <a:pPr marL="0" indent="0">
              <a:buNone/>
            </a:pPr>
            <a:endParaRPr lang="en-US" sz="4400" dirty="0">
              <a:effectLst/>
            </a:endParaRPr>
          </a:p>
          <a:p>
            <a:pPr marL="0" indent="0" algn="ctr">
              <a:buNone/>
            </a:pPr>
            <a:endParaRPr lang="en-US" sz="5400" dirty="0">
              <a:effectLst/>
            </a:endParaRPr>
          </a:p>
          <a:p>
            <a:pPr marL="0" indent="0">
              <a:buNone/>
            </a:pPr>
            <a:endParaRPr lang="en-US" altLang="en-US" sz="4400" dirty="0"/>
          </a:p>
        </p:txBody>
      </p:sp>
    </p:spTree>
    <p:extLst>
      <p:ext uri="{BB962C8B-B14F-4D97-AF65-F5344CB8AC3E}">
        <p14:creationId xmlns:p14="http://schemas.microsoft.com/office/powerpoint/2010/main" val="390874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339B-4378-4ECF-B243-DDC0EA9D7ADC}"/>
              </a:ext>
            </a:extLst>
          </p:cNvPr>
          <p:cNvSpPr>
            <a:spLocks noGrp="1"/>
          </p:cNvSpPr>
          <p:nvPr>
            <p:ph type="title"/>
          </p:nvPr>
        </p:nvSpPr>
        <p:spPr/>
        <p:txBody>
          <a:bodyPr/>
          <a:lstStyle/>
          <a:p>
            <a:r>
              <a:rPr lang="en-US" altLang="en-US" dirty="0"/>
              <a:t>ACES</a:t>
            </a:r>
          </a:p>
        </p:txBody>
      </p:sp>
      <p:sp>
        <p:nvSpPr>
          <p:cNvPr id="3" name="Content Placeholder 2">
            <a:extLst>
              <a:ext uri="{FF2B5EF4-FFF2-40B4-BE49-F238E27FC236}">
                <a16:creationId xmlns:a16="http://schemas.microsoft.com/office/drawing/2014/main" id="{90092819-2992-4886-BE6D-705429C7BCC2}"/>
              </a:ext>
            </a:extLst>
          </p:cNvPr>
          <p:cNvSpPr>
            <a:spLocks noGrp="1"/>
          </p:cNvSpPr>
          <p:nvPr>
            <p:ph idx="1"/>
          </p:nvPr>
        </p:nvSpPr>
        <p:spPr>
          <a:xfrm>
            <a:off x="76200" y="1143000"/>
            <a:ext cx="9067800" cy="4530725"/>
          </a:xfrm>
        </p:spPr>
        <p:txBody>
          <a:bodyPr/>
          <a:lstStyle/>
          <a:p>
            <a:pPr marL="0" indent="0">
              <a:buNone/>
            </a:pPr>
            <a:r>
              <a:rPr lang="en-US" sz="4000" b="1" dirty="0">
                <a:solidFill>
                  <a:srgbClr val="FFFF00"/>
                </a:solidFill>
                <a:effectLst/>
              </a:rPr>
              <a:t>S</a:t>
            </a:r>
            <a:r>
              <a:rPr lang="en-US" sz="4000" dirty="0">
                <a:effectLst/>
              </a:rPr>
              <a:t>ummarize: Recap</a:t>
            </a:r>
          </a:p>
          <a:p>
            <a:pPr marL="0" indent="0">
              <a:buNone/>
            </a:pPr>
            <a:endParaRPr lang="en-US" dirty="0">
              <a:effectLst/>
            </a:endParaRPr>
          </a:p>
          <a:p>
            <a:r>
              <a:rPr lang="en-US" sz="4400" dirty="0">
                <a:effectLst/>
              </a:rPr>
              <a:t>As a result,…</a:t>
            </a:r>
          </a:p>
          <a:p>
            <a:endParaRPr lang="en-US" sz="2800" dirty="0">
              <a:effectLst/>
            </a:endParaRPr>
          </a:p>
          <a:p>
            <a:pPr marL="0" indent="0" algn="ctr">
              <a:buNone/>
            </a:pPr>
            <a:r>
              <a:rPr lang="en-US" sz="4400" i="1" dirty="0">
                <a:effectLst/>
              </a:rPr>
              <a:t>OR</a:t>
            </a:r>
          </a:p>
          <a:p>
            <a:endParaRPr lang="en-US" sz="2800" dirty="0">
              <a:effectLst/>
            </a:endParaRPr>
          </a:p>
          <a:p>
            <a:r>
              <a:rPr lang="en-US" sz="4400" dirty="0">
                <a:effectLst/>
              </a:rPr>
              <a:t>In conclusion,…</a:t>
            </a:r>
          </a:p>
          <a:p>
            <a:pPr marL="0" indent="0">
              <a:buNone/>
            </a:pPr>
            <a:endParaRPr lang="en-US" sz="4400" dirty="0">
              <a:effectLst/>
            </a:endParaRPr>
          </a:p>
          <a:p>
            <a:pPr marL="0" indent="0" algn="ctr">
              <a:buNone/>
            </a:pPr>
            <a:endParaRPr lang="en-US" sz="5400" dirty="0">
              <a:effectLst/>
            </a:endParaRPr>
          </a:p>
          <a:p>
            <a:pPr marL="0" indent="0">
              <a:buNone/>
            </a:pPr>
            <a:endParaRPr lang="en-US" altLang="en-US" sz="4400" dirty="0"/>
          </a:p>
        </p:txBody>
      </p:sp>
    </p:spTree>
    <p:extLst>
      <p:ext uri="{BB962C8B-B14F-4D97-AF65-F5344CB8AC3E}">
        <p14:creationId xmlns:p14="http://schemas.microsoft.com/office/powerpoint/2010/main" val="213514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6710E68-60CB-486A-A2F9-381145C53287}"/>
              </a:ext>
            </a:extLst>
          </p:cNvPr>
          <p:cNvSpPr>
            <a:spLocks noGrp="1" noChangeArrowheads="1"/>
          </p:cNvSpPr>
          <p:nvPr>
            <p:ph type="title"/>
          </p:nvPr>
        </p:nvSpPr>
        <p:spPr/>
        <p:txBody>
          <a:bodyPr/>
          <a:lstStyle/>
          <a:p>
            <a:pPr eaLnBrk="1" hangingPunct="1">
              <a:defRPr/>
            </a:pPr>
            <a:r>
              <a:rPr lang="en-US" dirty="0">
                <a:ea typeface="+mj-ea"/>
              </a:rPr>
              <a:t>BAD</a:t>
            </a:r>
          </a:p>
        </p:txBody>
      </p:sp>
      <p:sp>
        <p:nvSpPr>
          <p:cNvPr id="11267" name="Rectangle 3">
            <a:extLst>
              <a:ext uri="{FF2B5EF4-FFF2-40B4-BE49-F238E27FC236}">
                <a16:creationId xmlns:a16="http://schemas.microsoft.com/office/drawing/2014/main" id="{64053B2A-7764-456E-A7AF-645031107EEE}"/>
              </a:ext>
            </a:extLst>
          </p:cNvPr>
          <p:cNvSpPr>
            <a:spLocks noGrp="1" noChangeArrowheads="1"/>
          </p:cNvSpPr>
          <p:nvPr>
            <p:ph type="body" idx="1"/>
          </p:nvPr>
        </p:nvSpPr>
        <p:spPr/>
        <p:txBody>
          <a:bodyPr/>
          <a:lstStyle/>
          <a:p>
            <a:pPr eaLnBrk="1" hangingPunct="1">
              <a:defRPr/>
            </a:pPr>
            <a:r>
              <a:rPr lang="en-US" i="1" dirty="0">
                <a:ea typeface="+mn-ea"/>
              </a:rPr>
              <a:t>George Washington set examples as president</a:t>
            </a:r>
            <a:r>
              <a:rPr lang="en-US" dirty="0">
                <a:ea typeface="+mn-ea"/>
              </a:rPr>
              <a:t>. </a:t>
            </a:r>
          </a:p>
          <a:p>
            <a:pPr eaLnBrk="1" hangingPunct="1">
              <a:defRPr/>
            </a:pPr>
            <a:endParaRPr lang="en-US" dirty="0">
              <a:ea typeface="+mn-ea"/>
            </a:endParaRPr>
          </a:p>
          <a:p>
            <a:pPr eaLnBrk="1" hangingPunct="1">
              <a:buFont typeface="Wingdings" panose="05000000000000000000" pitchFamily="2" charset="2"/>
              <a:buNone/>
              <a:defRPr/>
            </a:pPr>
            <a:r>
              <a:rPr lang="en-US" dirty="0">
                <a:ea typeface="+mn-ea"/>
              </a:rPr>
              <a:t>			This is a fact, not an argument.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F8F2ADB-1CF1-4693-AD83-4A83BBF4FD17}"/>
              </a:ext>
            </a:extLst>
          </p:cNvPr>
          <p:cNvSpPr>
            <a:spLocks noGrp="1" noChangeArrowheads="1"/>
          </p:cNvSpPr>
          <p:nvPr>
            <p:ph type="title"/>
          </p:nvPr>
        </p:nvSpPr>
        <p:spPr/>
        <p:txBody>
          <a:bodyPr/>
          <a:lstStyle/>
          <a:p>
            <a:pPr eaLnBrk="1" hangingPunct="1">
              <a:defRPr/>
            </a:pPr>
            <a:r>
              <a:rPr lang="en-US" dirty="0">
                <a:ea typeface="+mj-ea"/>
              </a:rPr>
              <a:t>GOOD</a:t>
            </a:r>
          </a:p>
        </p:txBody>
      </p:sp>
      <p:sp>
        <p:nvSpPr>
          <p:cNvPr id="12291" name="Rectangle 3">
            <a:extLst>
              <a:ext uri="{FF2B5EF4-FFF2-40B4-BE49-F238E27FC236}">
                <a16:creationId xmlns:a16="http://schemas.microsoft.com/office/drawing/2014/main" id="{D2472BCA-EA1F-40AE-B3EA-600C203522FB}"/>
              </a:ext>
            </a:extLst>
          </p:cNvPr>
          <p:cNvSpPr>
            <a:spLocks noGrp="1" noChangeArrowheads="1"/>
          </p:cNvSpPr>
          <p:nvPr>
            <p:ph type="body" idx="1"/>
          </p:nvPr>
        </p:nvSpPr>
        <p:spPr/>
        <p:txBody>
          <a:bodyPr/>
          <a:lstStyle/>
          <a:p>
            <a:pPr eaLnBrk="1" hangingPunct="1"/>
            <a:r>
              <a:rPr lang="en-US" altLang="en-US" i="1" dirty="0"/>
              <a:t>The examples that Washington set as America’s first president greatly benefited the American political system.</a:t>
            </a:r>
            <a:r>
              <a:rPr lang="en-US" altLang="en-US" dirty="0"/>
              <a:t> </a:t>
            </a:r>
          </a:p>
          <a:p>
            <a:pPr eaLnBrk="1" hangingPunct="1">
              <a:buFont typeface="Wingdings" panose="05000000000000000000" pitchFamily="2" charset="2"/>
              <a:buNone/>
            </a:pPr>
            <a:r>
              <a:rPr lang="en-US" altLang="en-US" dirty="0"/>
              <a:t>			</a:t>
            </a:r>
          </a:p>
          <a:p>
            <a:pPr eaLnBrk="1" hangingPunct="1">
              <a:buFont typeface="Wingdings" panose="05000000000000000000" pitchFamily="2" charset="2"/>
              <a:buNone/>
            </a:pPr>
            <a:r>
              <a:rPr lang="en-US" altLang="en-US" dirty="0"/>
              <a:t>			This is a clear position that 			can be supported or opposed.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314E38B-2E4B-4D9C-B68A-15C8AEC6CFDB}"/>
              </a:ext>
            </a:extLst>
          </p:cNvPr>
          <p:cNvSpPr>
            <a:spLocks noGrp="1" noChangeArrowheads="1"/>
          </p:cNvSpPr>
          <p:nvPr>
            <p:ph type="title"/>
          </p:nvPr>
        </p:nvSpPr>
        <p:spPr>
          <a:xfrm>
            <a:off x="152400" y="277813"/>
            <a:ext cx="8991600" cy="1139825"/>
          </a:xfrm>
        </p:spPr>
        <p:txBody>
          <a:bodyPr/>
          <a:lstStyle/>
          <a:p>
            <a:pPr eaLnBrk="1" hangingPunct="1">
              <a:defRPr/>
            </a:pPr>
            <a:r>
              <a:rPr lang="en-US" dirty="0">
                <a:ea typeface="+mj-ea"/>
              </a:rPr>
              <a:t>1. Answer all parts of the question</a:t>
            </a:r>
          </a:p>
        </p:txBody>
      </p:sp>
      <p:sp>
        <p:nvSpPr>
          <p:cNvPr id="8195" name="Rectangle 3">
            <a:extLst>
              <a:ext uri="{FF2B5EF4-FFF2-40B4-BE49-F238E27FC236}">
                <a16:creationId xmlns:a16="http://schemas.microsoft.com/office/drawing/2014/main" id="{83A915FA-D38A-4894-9EB7-2993731AF542}"/>
              </a:ext>
            </a:extLst>
          </p:cNvPr>
          <p:cNvSpPr>
            <a:spLocks noGrp="1" noChangeArrowheads="1"/>
          </p:cNvSpPr>
          <p:nvPr>
            <p:ph type="body" idx="1"/>
          </p:nvPr>
        </p:nvSpPr>
        <p:spPr>
          <a:xfrm>
            <a:off x="457200" y="1371600"/>
            <a:ext cx="8229600" cy="5181600"/>
          </a:xfrm>
        </p:spPr>
        <p:txBody>
          <a:bodyPr/>
          <a:lstStyle/>
          <a:p>
            <a:pPr eaLnBrk="1" hangingPunct="1">
              <a:lnSpc>
                <a:spcPct val="80000"/>
              </a:lnSpc>
              <a:defRPr/>
            </a:pPr>
            <a:r>
              <a:rPr lang="en-US" sz="4000" dirty="0">
                <a:ea typeface="+mn-ea"/>
              </a:rPr>
              <a:t>Understand the prompt by rereading, marking, and analyzing it!</a:t>
            </a:r>
          </a:p>
          <a:p>
            <a:pPr eaLnBrk="1" hangingPunct="1">
              <a:lnSpc>
                <a:spcPct val="80000"/>
              </a:lnSpc>
              <a:defRPr/>
            </a:pPr>
            <a:r>
              <a:rPr lang="en-US" altLang="en-US" sz="4800" dirty="0">
                <a:solidFill>
                  <a:srgbClr val="FFC000"/>
                </a:solidFill>
              </a:rPr>
              <a:t>Remember, a mistake in understanding a question could make the rest of a student’s effort almost worthless.</a:t>
            </a:r>
            <a:endParaRPr lang="en-US" sz="4800" b="1" dirty="0">
              <a:ea typeface="+mn-ea"/>
            </a:endParaRPr>
          </a:p>
        </p:txBody>
      </p:sp>
    </p:spTree>
    <p:extLst>
      <p:ext uri="{BB962C8B-B14F-4D97-AF65-F5344CB8AC3E}">
        <p14:creationId xmlns:p14="http://schemas.microsoft.com/office/powerpoint/2010/main" val="780914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314E38B-2E4B-4D9C-B68A-15C8AEC6CFDB}"/>
              </a:ext>
            </a:extLst>
          </p:cNvPr>
          <p:cNvSpPr>
            <a:spLocks noGrp="1" noChangeArrowheads="1"/>
          </p:cNvSpPr>
          <p:nvPr>
            <p:ph type="title"/>
          </p:nvPr>
        </p:nvSpPr>
        <p:spPr/>
        <p:txBody>
          <a:bodyPr/>
          <a:lstStyle/>
          <a:p>
            <a:pPr eaLnBrk="1" hangingPunct="1">
              <a:defRPr/>
            </a:pPr>
            <a:r>
              <a:rPr lang="en-US" dirty="0">
                <a:ea typeface="+mj-ea"/>
              </a:rPr>
              <a:t>2. Make a clear argument!</a:t>
            </a:r>
          </a:p>
        </p:txBody>
      </p:sp>
      <p:sp>
        <p:nvSpPr>
          <p:cNvPr id="8195" name="Rectangle 3">
            <a:extLst>
              <a:ext uri="{FF2B5EF4-FFF2-40B4-BE49-F238E27FC236}">
                <a16:creationId xmlns:a16="http://schemas.microsoft.com/office/drawing/2014/main" id="{83A915FA-D38A-4894-9EB7-2993731AF542}"/>
              </a:ext>
            </a:extLst>
          </p:cNvPr>
          <p:cNvSpPr>
            <a:spLocks noGrp="1" noChangeArrowheads="1"/>
          </p:cNvSpPr>
          <p:nvPr>
            <p:ph type="body" idx="1"/>
          </p:nvPr>
        </p:nvSpPr>
        <p:spPr>
          <a:xfrm>
            <a:off x="457200" y="1371600"/>
            <a:ext cx="8229600" cy="5181600"/>
          </a:xfrm>
        </p:spPr>
        <p:txBody>
          <a:bodyPr/>
          <a:lstStyle/>
          <a:p>
            <a:pPr eaLnBrk="1" hangingPunct="1">
              <a:lnSpc>
                <a:spcPct val="80000"/>
              </a:lnSpc>
              <a:defRPr/>
            </a:pPr>
            <a:r>
              <a:rPr lang="en-US" sz="2800" dirty="0">
                <a:ea typeface="+mn-ea"/>
              </a:rPr>
              <a:t>Most questions require a response that is not black or white but instead some </a:t>
            </a:r>
            <a:r>
              <a:rPr lang="en-US" sz="2800" u="sng" dirty="0">
                <a:ea typeface="+mn-ea"/>
              </a:rPr>
              <a:t>shade of gray</a:t>
            </a:r>
            <a:r>
              <a:rPr lang="en-US" sz="2800" dirty="0">
                <a:ea typeface="+mn-ea"/>
              </a:rPr>
              <a:t>. That does not mean, however, that students should attempt to respond in the exact middle of the continuum. Such an attempt usually results in a failure to articulate a clear position. </a:t>
            </a:r>
          </a:p>
          <a:p>
            <a:pPr eaLnBrk="1" hangingPunct="1">
              <a:lnSpc>
                <a:spcPct val="80000"/>
              </a:lnSpc>
              <a:defRPr/>
            </a:pPr>
            <a:endParaRPr lang="en-US" sz="2800" dirty="0">
              <a:ea typeface="+mn-ea"/>
            </a:endParaRPr>
          </a:p>
          <a:p>
            <a:pPr eaLnBrk="1" hangingPunct="1">
              <a:lnSpc>
                <a:spcPct val="80000"/>
              </a:lnSpc>
              <a:defRPr/>
            </a:pPr>
            <a:r>
              <a:rPr lang="en-US" sz="3600" b="1" dirty="0">
                <a:ea typeface="+mn-ea"/>
              </a:rPr>
              <a:t>Make an argument, but acknowledge the other side!</a:t>
            </a:r>
          </a:p>
          <a:p>
            <a:pPr marL="0" indent="0" eaLnBrk="1" hangingPunct="1">
              <a:lnSpc>
                <a:spcPct val="80000"/>
              </a:lnSpc>
              <a:buNone/>
              <a:defRPr/>
            </a:pPr>
            <a:endParaRPr lang="en-US" sz="3600" b="1" dirty="0">
              <a:ea typeface="+mn-ea"/>
            </a:endParaRPr>
          </a:p>
          <a:p>
            <a:pPr eaLnBrk="1" hangingPunct="1">
              <a:lnSpc>
                <a:spcPct val="80000"/>
              </a:lnSpc>
              <a:defRPr/>
            </a:pPr>
            <a:r>
              <a:rPr lang="en-US" sz="3600" b="1" dirty="0">
                <a:ea typeface="+mn-ea"/>
              </a:rPr>
              <a:t>Being a 1, 5, or 10 is a bad idea!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wipe(left)">
                                      <p:cBhvr>
                                        <p:cTn id="1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4">
            <a:extLst>
              <a:ext uri="{FF2B5EF4-FFF2-40B4-BE49-F238E27FC236}">
                <a16:creationId xmlns:a16="http://schemas.microsoft.com/office/drawing/2014/main" id="{A08FF0D9-94CA-4022-A2B6-7736AA8F3352}"/>
              </a:ext>
            </a:extLst>
          </p:cNvPr>
          <p:cNvSpPr>
            <a:spLocks noChangeArrowheads="1"/>
          </p:cNvSpPr>
          <p:nvPr/>
        </p:nvSpPr>
        <p:spPr bwMode="auto">
          <a:xfrm>
            <a:off x="457200" y="2895600"/>
            <a:ext cx="8229600" cy="762000"/>
          </a:xfrm>
          <a:prstGeom prst="leftRightArrow">
            <a:avLst>
              <a:gd name="adj1" fmla="val 31250"/>
              <a:gd name="adj2" fmla="val 34900"/>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dirty="0"/>
          </a:p>
        </p:txBody>
      </p:sp>
      <p:sp>
        <p:nvSpPr>
          <p:cNvPr id="21507" name="WordArt 5">
            <a:extLst>
              <a:ext uri="{FF2B5EF4-FFF2-40B4-BE49-F238E27FC236}">
                <a16:creationId xmlns:a16="http://schemas.microsoft.com/office/drawing/2014/main" id="{A9502C29-5BC3-454F-90E1-A19C33A8DD96}"/>
              </a:ext>
            </a:extLst>
          </p:cNvPr>
          <p:cNvSpPr>
            <a:spLocks noChangeArrowheads="1" noChangeShapeType="1" noTextEdit="1"/>
          </p:cNvSpPr>
          <p:nvPr/>
        </p:nvSpPr>
        <p:spPr bwMode="auto">
          <a:xfrm>
            <a:off x="2362200" y="304800"/>
            <a:ext cx="44862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panose="020B0A04020102020204" pitchFamily="34" charset="0"/>
              </a:rPr>
              <a:t>Thesis Continuum</a:t>
            </a:r>
          </a:p>
        </p:txBody>
      </p:sp>
      <p:pic>
        <p:nvPicPr>
          <p:cNvPr id="9224" name="Picture 8" descr="kid_clipart_boy">
            <a:extLst>
              <a:ext uri="{FF2B5EF4-FFF2-40B4-BE49-F238E27FC236}">
                <a16:creationId xmlns:a16="http://schemas.microsoft.com/office/drawing/2014/main" id="{A10264E4-FE4E-4A96-A8C6-92F35B551B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1619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AutoShape 9">
            <a:extLst>
              <a:ext uri="{FF2B5EF4-FFF2-40B4-BE49-F238E27FC236}">
                <a16:creationId xmlns:a16="http://schemas.microsoft.com/office/drawing/2014/main" id="{C9627B80-FCCB-4A60-9167-DA840BB5CC4D}"/>
              </a:ext>
            </a:extLst>
          </p:cNvPr>
          <p:cNvSpPr>
            <a:spLocks noChangeArrowheads="1"/>
          </p:cNvSpPr>
          <p:nvPr/>
        </p:nvSpPr>
        <p:spPr bwMode="auto">
          <a:xfrm>
            <a:off x="228600" y="1600200"/>
            <a:ext cx="1676400" cy="1143000"/>
          </a:xfrm>
          <a:prstGeom prst="wedgeRoundRectCallout">
            <a:avLst>
              <a:gd name="adj1" fmla="val -56796"/>
              <a:gd name="adj2" fmla="val 126944"/>
              <a:gd name="adj3" fmla="val 16667"/>
            </a:avLst>
          </a:prstGeom>
          <a:solidFill>
            <a:schemeClr val="tx2"/>
          </a:solidFill>
          <a:ln w="9525">
            <a:solidFill>
              <a:schemeClr val="tx1"/>
            </a:solidFill>
            <a:miter lim="800000"/>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dirty="0">
                <a:solidFill>
                  <a:schemeClr val="accent2"/>
                </a:solidFill>
              </a:rPr>
              <a:t>I’m extremely pro!</a:t>
            </a:r>
          </a:p>
        </p:txBody>
      </p:sp>
      <p:pic>
        <p:nvPicPr>
          <p:cNvPr id="9227" name="Picture 11" descr="student_clipart_girl">
            <a:extLst>
              <a:ext uri="{FF2B5EF4-FFF2-40B4-BE49-F238E27FC236}">
                <a16:creationId xmlns:a16="http://schemas.microsoft.com/office/drawing/2014/main" id="{F07F4888-894C-4A6D-B6E4-01BD6AE7D2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581400"/>
            <a:ext cx="952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AutoShape 12">
            <a:extLst>
              <a:ext uri="{FF2B5EF4-FFF2-40B4-BE49-F238E27FC236}">
                <a16:creationId xmlns:a16="http://schemas.microsoft.com/office/drawing/2014/main" id="{D9807DDB-B121-406D-A64E-89E6A67E730F}"/>
              </a:ext>
            </a:extLst>
          </p:cNvPr>
          <p:cNvSpPr>
            <a:spLocks noChangeArrowheads="1"/>
          </p:cNvSpPr>
          <p:nvPr/>
        </p:nvSpPr>
        <p:spPr bwMode="auto">
          <a:xfrm>
            <a:off x="7086600" y="1524000"/>
            <a:ext cx="2057400" cy="1524000"/>
          </a:xfrm>
          <a:prstGeom prst="wedgeEllipseCallout">
            <a:avLst>
              <a:gd name="adj1" fmla="val 4861"/>
              <a:gd name="adj2" fmla="val 70000"/>
            </a:avLst>
          </a:prstGeom>
          <a:solidFill>
            <a:schemeClr val="tx2"/>
          </a:solidFill>
          <a:ln w="9525">
            <a:solidFill>
              <a:schemeClr val="tx1"/>
            </a:solidFill>
            <a:miter lim="800000"/>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dirty="0">
                <a:solidFill>
                  <a:schemeClr val="accent2"/>
                </a:solidFill>
              </a:rPr>
              <a:t>I’m extremely con!</a:t>
            </a:r>
          </a:p>
        </p:txBody>
      </p:sp>
      <p:pic>
        <p:nvPicPr>
          <p:cNvPr id="9230" name="Picture 14" descr="capt">
            <a:extLst>
              <a:ext uri="{FF2B5EF4-FFF2-40B4-BE49-F238E27FC236}">
                <a16:creationId xmlns:a16="http://schemas.microsoft.com/office/drawing/2014/main" id="{D125F42B-B954-438C-9CE2-E434EF0F50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505200"/>
            <a:ext cx="226218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AutoShape 15">
            <a:extLst>
              <a:ext uri="{FF2B5EF4-FFF2-40B4-BE49-F238E27FC236}">
                <a16:creationId xmlns:a16="http://schemas.microsoft.com/office/drawing/2014/main" id="{5B6C3273-371F-4877-BD36-BD007CE4CF6E}"/>
              </a:ext>
            </a:extLst>
          </p:cNvPr>
          <p:cNvSpPr>
            <a:spLocks noChangeArrowheads="1"/>
          </p:cNvSpPr>
          <p:nvPr/>
        </p:nvSpPr>
        <p:spPr bwMode="auto">
          <a:xfrm>
            <a:off x="3810000" y="1143000"/>
            <a:ext cx="2286000" cy="1600200"/>
          </a:xfrm>
          <a:prstGeom prst="cloudCallout">
            <a:avLst>
              <a:gd name="adj1" fmla="val -14931"/>
              <a:gd name="adj2" fmla="val 99009"/>
            </a:avLst>
          </a:prstGeom>
          <a:solidFill>
            <a:schemeClr val="folHlink"/>
          </a:solidFill>
          <a:ln w="9525">
            <a:solidFill>
              <a:schemeClr val="tx1"/>
            </a:solidFill>
            <a:round/>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dirty="0">
                <a:solidFill>
                  <a:schemeClr val="accent1"/>
                </a:solidFill>
              </a:rPr>
              <a:t>I don’t know what’s going on…</a:t>
            </a:r>
          </a:p>
        </p:txBody>
      </p:sp>
      <p:sp>
        <p:nvSpPr>
          <p:cNvPr id="9232" name="AutoShape 16">
            <a:extLst>
              <a:ext uri="{FF2B5EF4-FFF2-40B4-BE49-F238E27FC236}">
                <a16:creationId xmlns:a16="http://schemas.microsoft.com/office/drawing/2014/main" id="{6F79E036-8CB7-4A4A-BF95-3135BC355F20}"/>
              </a:ext>
            </a:extLst>
          </p:cNvPr>
          <p:cNvSpPr>
            <a:spLocks noChangeArrowheads="1"/>
          </p:cNvSpPr>
          <p:nvPr/>
        </p:nvSpPr>
        <p:spPr bwMode="auto">
          <a:xfrm>
            <a:off x="21336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dirty="0">
              <a:ea typeface="+mn-ea"/>
            </a:endParaRPr>
          </a:p>
        </p:txBody>
      </p:sp>
      <p:sp>
        <p:nvSpPr>
          <p:cNvPr id="9233" name="AutoShape 17">
            <a:extLst>
              <a:ext uri="{FF2B5EF4-FFF2-40B4-BE49-F238E27FC236}">
                <a16:creationId xmlns:a16="http://schemas.microsoft.com/office/drawing/2014/main" id="{8894EDD5-AE6F-4ECA-843A-D9FADBB24875}"/>
              </a:ext>
            </a:extLst>
          </p:cNvPr>
          <p:cNvSpPr>
            <a:spLocks noChangeArrowheads="1"/>
          </p:cNvSpPr>
          <p:nvPr/>
        </p:nvSpPr>
        <p:spPr bwMode="auto">
          <a:xfrm>
            <a:off x="60960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224"/>
                                        </p:tgtEl>
                                        <p:attrNameLst>
                                          <p:attrName>style.visibility</p:attrName>
                                        </p:attrNameLst>
                                      </p:cBhvr>
                                      <p:to>
                                        <p:strVal val="visible"/>
                                      </p:to>
                                    </p:set>
                                    <p:anim calcmode="lin" valueType="num">
                                      <p:cBhvr>
                                        <p:cTn id="7" dur="1000" fill="hold"/>
                                        <p:tgtEl>
                                          <p:spTgt spid="9224"/>
                                        </p:tgtEl>
                                        <p:attrNameLst>
                                          <p:attrName>ppt_w</p:attrName>
                                        </p:attrNameLst>
                                      </p:cBhvr>
                                      <p:tavLst>
                                        <p:tav tm="0">
                                          <p:val>
                                            <p:fltVal val="0"/>
                                          </p:val>
                                        </p:tav>
                                        <p:tav tm="100000">
                                          <p:val>
                                            <p:strVal val="#ppt_w"/>
                                          </p:val>
                                        </p:tav>
                                      </p:tavLst>
                                    </p:anim>
                                    <p:anim calcmode="lin" valueType="num">
                                      <p:cBhvr>
                                        <p:cTn id="8" dur="1000" fill="hold"/>
                                        <p:tgtEl>
                                          <p:spTgt spid="9224"/>
                                        </p:tgtEl>
                                        <p:attrNameLst>
                                          <p:attrName>ppt_h</p:attrName>
                                        </p:attrNameLst>
                                      </p:cBhvr>
                                      <p:tavLst>
                                        <p:tav tm="0">
                                          <p:val>
                                            <p:fltVal val="0"/>
                                          </p:val>
                                        </p:tav>
                                        <p:tav tm="100000">
                                          <p:val>
                                            <p:strVal val="#ppt_h"/>
                                          </p:val>
                                        </p:tav>
                                      </p:tavLst>
                                    </p:anim>
                                    <p:anim calcmode="lin" valueType="num">
                                      <p:cBhvr>
                                        <p:cTn id="9" dur="1000" fill="hold"/>
                                        <p:tgtEl>
                                          <p:spTgt spid="9224"/>
                                        </p:tgtEl>
                                        <p:attrNameLst>
                                          <p:attrName>style.rotation</p:attrName>
                                        </p:attrNameLst>
                                      </p:cBhvr>
                                      <p:tavLst>
                                        <p:tav tm="0">
                                          <p:val>
                                            <p:fltVal val="90"/>
                                          </p:val>
                                        </p:tav>
                                        <p:tav tm="100000">
                                          <p:val>
                                            <p:fltVal val="0"/>
                                          </p:val>
                                        </p:tav>
                                      </p:tavLst>
                                    </p:anim>
                                    <p:animEffect transition="in" filter="fade">
                                      <p:cBhvr>
                                        <p:cTn id="10" dur="1000"/>
                                        <p:tgtEl>
                                          <p:spTgt spid="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9227"/>
                                        </p:tgtEl>
                                        <p:attrNameLst>
                                          <p:attrName>style.visibility</p:attrName>
                                        </p:attrNameLst>
                                      </p:cBhvr>
                                      <p:to>
                                        <p:strVal val="visible"/>
                                      </p:to>
                                    </p:set>
                                    <p:anim calcmode="lin" valueType="num">
                                      <p:cBhvr>
                                        <p:cTn id="15" dur="1000" fill="hold"/>
                                        <p:tgtEl>
                                          <p:spTgt spid="9227"/>
                                        </p:tgtEl>
                                        <p:attrNameLst>
                                          <p:attrName>ppt_w</p:attrName>
                                        </p:attrNameLst>
                                      </p:cBhvr>
                                      <p:tavLst>
                                        <p:tav tm="0">
                                          <p:val>
                                            <p:fltVal val="0"/>
                                          </p:val>
                                        </p:tav>
                                        <p:tav tm="100000">
                                          <p:val>
                                            <p:strVal val="#ppt_w"/>
                                          </p:val>
                                        </p:tav>
                                      </p:tavLst>
                                    </p:anim>
                                    <p:anim calcmode="lin" valueType="num">
                                      <p:cBhvr>
                                        <p:cTn id="16" dur="1000" fill="hold"/>
                                        <p:tgtEl>
                                          <p:spTgt spid="9227"/>
                                        </p:tgtEl>
                                        <p:attrNameLst>
                                          <p:attrName>ppt_h</p:attrName>
                                        </p:attrNameLst>
                                      </p:cBhvr>
                                      <p:tavLst>
                                        <p:tav tm="0">
                                          <p:val>
                                            <p:fltVal val="0"/>
                                          </p:val>
                                        </p:tav>
                                        <p:tav tm="100000">
                                          <p:val>
                                            <p:strVal val="#ppt_h"/>
                                          </p:val>
                                        </p:tav>
                                      </p:tavLst>
                                    </p:anim>
                                    <p:anim calcmode="lin" valueType="num">
                                      <p:cBhvr>
                                        <p:cTn id="17" dur="1000" fill="hold"/>
                                        <p:tgtEl>
                                          <p:spTgt spid="9227"/>
                                        </p:tgtEl>
                                        <p:attrNameLst>
                                          <p:attrName>style.rotation</p:attrName>
                                        </p:attrNameLst>
                                      </p:cBhvr>
                                      <p:tavLst>
                                        <p:tav tm="0">
                                          <p:val>
                                            <p:fltVal val="90"/>
                                          </p:val>
                                        </p:tav>
                                        <p:tav tm="100000">
                                          <p:val>
                                            <p:fltVal val="0"/>
                                          </p:val>
                                        </p:tav>
                                      </p:tavLst>
                                    </p:anim>
                                    <p:animEffect transition="in" filter="fade">
                                      <p:cBhvr>
                                        <p:cTn id="18" dur="1000"/>
                                        <p:tgtEl>
                                          <p:spTgt spid="92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9230"/>
                                        </p:tgtEl>
                                        <p:attrNameLst>
                                          <p:attrName>style.visibility</p:attrName>
                                        </p:attrNameLst>
                                      </p:cBhvr>
                                      <p:to>
                                        <p:strVal val="visible"/>
                                      </p:to>
                                    </p:set>
                                    <p:anim calcmode="lin" valueType="num">
                                      <p:cBhvr additive="base">
                                        <p:cTn id="23" dur="500" fill="hold"/>
                                        <p:tgtEl>
                                          <p:spTgt spid="9230"/>
                                        </p:tgtEl>
                                        <p:attrNameLst>
                                          <p:attrName>ppt_x</p:attrName>
                                        </p:attrNameLst>
                                      </p:cBhvr>
                                      <p:tavLst>
                                        <p:tav tm="0">
                                          <p:val>
                                            <p:strVal val="1+#ppt_w/2"/>
                                          </p:val>
                                        </p:tav>
                                        <p:tav tm="100000">
                                          <p:val>
                                            <p:strVal val="#ppt_x"/>
                                          </p:val>
                                        </p:tav>
                                      </p:tavLst>
                                    </p:anim>
                                    <p:anim calcmode="lin" valueType="num">
                                      <p:cBhvr additive="base">
                                        <p:cTn id="24" dur="500" fill="hold"/>
                                        <p:tgtEl>
                                          <p:spTgt spid="9230"/>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9232"/>
                                        </p:tgtEl>
                                        <p:attrNameLst>
                                          <p:attrName>style.visibility</p:attrName>
                                        </p:attrNameLst>
                                      </p:cBhvr>
                                      <p:to>
                                        <p:strVal val="visible"/>
                                      </p:to>
                                    </p:set>
                                    <p:animEffect transition="in" filter="wheel(4)">
                                      <p:cBhvr>
                                        <p:cTn id="29" dur="2000"/>
                                        <p:tgtEl>
                                          <p:spTgt spid="92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9233"/>
                                        </p:tgtEl>
                                        <p:attrNameLst>
                                          <p:attrName>style.visibility</p:attrName>
                                        </p:attrNameLst>
                                      </p:cBhvr>
                                      <p:to>
                                        <p:strVal val="visible"/>
                                      </p:to>
                                    </p:set>
                                    <p:animEffect transition="in" filter="wheel(4)">
                                      <p:cBhvr>
                                        <p:cTn id="34" dur="20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0010-E4A9-471E-9EBF-2D6B6D0CE38B}"/>
              </a:ext>
            </a:extLst>
          </p:cNvPr>
          <p:cNvSpPr>
            <a:spLocks noGrp="1"/>
          </p:cNvSpPr>
          <p:nvPr>
            <p:ph type="title"/>
          </p:nvPr>
        </p:nvSpPr>
        <p:spPr/>
        <p:txBody>
          <a:bodyPr/>
          <a:lstStyle/>
          <a:p>
            <a:pPr eaLnBrk="1" hangingPunct="1">
              <a:defRPr/>
            </a:pPr>
            <a:r>
              <a:rPr lang="en-US" dirty="0">
                <a:ea typeface="+mj-ea"/>
              </a:rPr>
              <a:t>3. Acknowledge the opposing argument</a:t>
            </a:r>
          </a:p>
        </p:txBody>
      </p:sp>
      <p:sp>
        <p:nvSpPr>
          <p:cNvPr id="3" name="Content Placeholder 2">
            <a:extLst>
              <a:ext uri="{FF2B5EF4-FFF2-40B4-BE49-F238E27FC236}">
                <a16:creationId xmlns:a16="http://schemas.microsoft.com/office/drawing/2014/main" id="{5734A5C0-D1E4-43AC-99BF-91BEFF7B7478}"/>
              </a:ext>
            </a:extLst>
          </p:cNvPr>
          <p:cNvSpPr>
            <a:spLocks noGrp="1"/>
          </p:cNvSpPr>
          <p:nvPr>
            <p:ph idx="1"/>
          </p:nvPr>
        </p:nvSpPr>
        <p:spPr/>
        <p:txBody>
          <a:bodyPr/>
          <a:lstStyle/>
          <a:p>
            <a:pPr eaLnBrk="1" hangingPunct="1">
              <a:buFont typeface="Wingdings" panose="05000000000000000000" pitchFamily="2" charset="2"/>
              <a:buNone/>
            </a:pPr>
            <a:r>
              <a:rPr lang="en-US" altLang="en-US" dirty="0"/>
              <a:t>	A good thesis allows the writer to show understanding of the complexity of the issue and knowledge of information on both sides of the issue. Most prompts allow for an opinion on either side of the question.  By acknowledging another view in the thesis, it becomes possible to add relevant information on that side of the issue.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0010-E4A9-471E-9EBF-2D6B6D0CE38B}"/>
              </a:ext>
            </a:extLst>
          </p:cNvPr>
          <p:cNvSpPr>
            <a:spLocks noGrp="1"/>
          </p:cNvSpPr>
          <p:nvPr>
            <p:ph type="title"/>
          </p:nvPr>
        </p:nvSpPr>
        <p:spPr/>
        <p:txBody>
          <a:bodyPr/>
          <a:lstStyle/>
          <a:p>
            <a:pPr eaLnBrk="1" hangingPunct="1">
              <a:defRPr/>
            </a:pPr>
            <a:r>
              <a:rPr lang="en-US" dirty="0">
                <a:ea typeface="+mj-ea"/>
              </a:rPr>
              <a:t>4. Establish a setting </a:t>
            </a:r>
          </a:p>
        </p:txBody>
      </p:sp>
      <p:sp>
        <p:nvSpPr>
          <p:cNvPr id="3" name="Content Placeholder 2">
            <a:extLst>
              <a:ext uri="{FF2B5EF4-FFF2-40B4-BE49-F238E27FC236}">
                <a16:creationId xmlns:a16="http://schemas.microsoft.com/office/drawing/2014/main" id="{5734A5C0-D1E4-43AC-99BF-91BEFF7B7478}"/>
              </a:ext>
            </a:extLst>
          </p:cNvPr>
          <p:cNvSpPr>
            <a:spLocks noGrp="1"/>
          </p:cNvSpPr>
          <p:nvPr>
            <p:ph idx="1"/>
          </p:nvPr>
        </p:nvSpPr>
        <p:spPr/>
        <p:txBody>
          <a:bodyPr/>
          <a:lstStyle/>
          <a:p>
            <a:pPr eaLnBrk="1" hangingPunct="1"/>
            <a:r>
              <a:rPr lang="en-US" altLang="en-US" sz="4000" dirty="0"/>
              <a:t>What is going on at the specific time period?</a:t>
            </a:r>
          </a:p>
          <a:p>
            <a:pPr eaLnBrk="1" hangingPunct="1"/>
            <a:endParaRPr lang="en-US" altLang="en-US" sz="4000" dirty="0"/>
          </a:p>
          <a:p>
            <a:pPr eaLnBrk="1" hangingPunct="1"/>
            <a:r>
              <a:rPr lang="en-US" altLang="en-US" sz="4000" dirty="0"/>
              <a:t>Address important dates, events, and/or mindsets of that era to better provide CONTEXT to your argument </a:t>
            </a:r>
          </a:p>
        </p:txBody>
      </p:sp>
    </p:spTree>
    <p:extLst>
      <p:ext uri="{BB962C8B-B14F-4D97-AF65-F5344CB8AC3E}">
        <p14:creationId xmlns:p14="http://schemas.microsoft.com/office/powerpoint/2010/main" val="2905017247"/>
      </p:ext>
    </p:extLst>
  </p:cSld>
  <p:clrMapOvr>
    <a:masterClrMapping/>
  </p:clrMapOvr>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elated_x0020_Class_x0020_Topic xmlns="a1c4832e-38d7-47d5-ac6a-07723ea7b2ba"/>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11DE375170524EA0A1015BC7BC2B43" ma:contentTypeVersion="1" ma:contentTypeDescription="Create a new document." ma:contentTypeScope="" ma:versionID="19bc230fe0ec85e741af5133c785c27c">
  <xsd:schema xmlns:xsd="http://www.w3.org/2001/XMLSchema" xmlns:p="http://schemas.microsoft.com/office/2006/metadata/properties" xmlns:ns2="a1c4832e-38d7-47d5-ac6a-07723ea7b2ba" targetNamespace="http://schemas.microsoft.com/office/2006/metadata/properties" ma:root="true" ma:fieldsID="a35f0209af82245d9224fac09313ed54" ns2:_="">
    <xsd:import namespace="a1c4832e-38d7-47d5-ac6a-07723ea7b2ba"/>
    <xsd:element name="properties">
      <xsd:complexType>
        <xsd:sequence>
          <xsd:element name="documentManagement">
            <xsd:complexType>
              <xsd:all>
                <xsd:element ref="ns2:Related_x0020_Class_x0020_Topic" minOccurs="0"/>
              </xsd:all>
            </xsd:complexType>
          </xsd:element>
        </xsd:sequence>
      </xsd:complexType>
    </xsd:element>
  </xsd:schema>
  <xsd:schema xmlns:xsd="http://www.w3.org/2001/XMLSchema" xmlns:dms="http://schemas.microsoft.com/office/2006/documentManagement/types" targetNamespace="a1c4832e-38d7-47d5-ac6a-07723ea7b2ba" elementFormDefault="qualified">
    <xsd:import namespace="http://schemas.microsoft.com/office/2006/documentManagement/types"/>
    <xsd:element name="Related_x0020_Class_x0020_Topic" ma:index="8" nillable="true" ma:displayName="Related Class Topic" ma:list="{08EA6148-297B-4797-A3FE-558F37D0B089}" ma:internalName="Related_x0020_Class_x0020_Topic"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FAD00E93-8FD5-4910-B29E-0F5991FD0040}">
  <ds:schemaRefs>
    <ds:schemaRef ds:uri="http://schemas.microsoft.com/office/2006/metadata/properties"/>
    <ds:schemaRef ds:uri="http://schemas.microsoft.com/office/2006/documentManagement/types"/>
    <ds:schemaRef ds:uri="http://www.w3.org/XML/1998/namespace"/>
    <ds:schemaRef ds:uri="http://purl.org/dc/terms/"/>
    <ds:schemaRef ds:uri="a1c4832e-38d7-47d5-ac6a-07723ea7b2ba"/>
    <ds:schemaRef ds:uri="http://purl.org/dc/dcmitype/"/>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63740D08-EB0F-4600-9429-4F0FB8CEB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4832e-38d7-47d5-ac6a-07723ea7b2b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45A0F3A-1888-48D0-B5FA-535E8F6C6730}">
  <ds:schemaRefs>
    <ds:schemaRef ds:uri="http://schemas.microsoft.com/sharepoint/v3/contenttype/forms"/>
  </ds:schemaRefs>
</ds:datastoreItem>
</file>

<file path=customXml/itemProps4.xml><?xml version="1.0" encoding="utf-8"?>
<ds:datastoreItem xmlns:ds="http://schemas.openxmlformats.org/officeDocument/2006/customXml" ds:itemID="{19CCECFF-B596-46A3-834D-822A57220305}">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Curtain Call</Template>
  <TotalTime>421</TotalTime>
  <Words>771</Words>
  <Application>Microsoft Office PowerPoint</Application>
  <PresentationFormat>On-screen Show (4:3)</PresentationFormat>
  <Paragraphs>121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 Black</vt:lpstr>
      <vt:lpstr>Tahoma</vt:lpstr>
      <vt:lpstr>Wingdings</vt:lpstr>
      <vt:lpstr>Curtain Call</vt:lpstr>
      <vt:lpstr>How To Write an ACES History Thesis Statement </vt:lpstr>
      <vt:lpstr>What is a thesis?</vt:lpstr>
      <vt:lpstr>BAD</vt:lpstr>
      <vt:lpstr>GOOD</vt:lpstr>
      <vt:lpstr>1. Answer all parts of the question</vt:lpstr>
      <vt:lpstr>2. Make a clear argument!</vt:lpstr>
      <vt:lpstr>PowerPoint Presentation</vt:lpstr>
      <vt:lpstr>3. Acknowledge the opposing argument</vt:lpstr>
      <vt:lpstr>4. Establish a setting </vt:lpstr>
      <vt:lpstr>5. Provide a “Road Map”</vt:lpstr>
      <vt:lpstr>6. Provide a Partition (ESP)</vt:lpstr>
      <vt:lpstr>Overall Your Thesis Should…</vt:lpstr>
      <vt:lpstr>SAMPLE PROMPT QUESTION</vt:lpstr>
      <vt:lpstr>POOR</vt:lpstr>
      <vt:lpstr>FAIR</vt:lpstr>
      <vt:lpstr>BETTER</vt:lpstr>
      <vt:lpstr>REMEMBER!</vt:lpstr>
      <vt:lpstr>ACES: Writing a persuasive paragraph</vt:lpstr>
      <vt:lpstr>ACES</vt:lpstr>
      <vt:lpstr>In Class ACES Prompt</vt:lpstr>
      <vt:lpstr>Break down prompt like so:</vt:lpstr>
      <vt:lpstr>Answer all parts of the question</vt:lpstr>
      <vt:lpstr>Make a clear argument</vt:lpstr>
      <vt:lpstr>Address counter-arguments</vt:lpstr>
      <vt:lpstr>Setting, Road-Map, Partition (ESP)</vt:lpstr>
      <vt:lpstr>ACES</vt:lpstr>
      <vt:lpstr>ACES</vt:lpstr>
      <vt:lpstr>ACES</vt:lpstr>
    </vt:vector>
  </TitlesOfParts>
  <Company>Orange County High School of the Arts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A.P. U.S. History Thesis Statement</dc:title>
  <dc:creator>nicole.smith</dc:creator>
  <cp:lastModifiedBy>Adcox, Brittany B</cp:lastModifiedBy>
  <cp:revision>28</cp:revision>
  <dcterms:created xsi:type="dcterms:W3CDTF">2007-10-15T14:22:33Z</dcterms:created>
  <dcterms:modified xsi:type="dcterms:W3CDTF">2017-08-31T19:57:09Z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