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2" r:id="rId7"/>
    <p:sldId id="263" r:id="rId8"/>
    <p:sldId id="264" r:id="rId9"/>
    <p:sldId id="260" r:id="rId10"/>
    <p:sldId id="265" r:id="rId11"/>
    <p:sldId id="26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C9E3-68D3-4D8E-AA54-04BF7B3BAFC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9AC7-F7AA-4B0D-918D-169F67372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09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C9E3-68D3-4D8E-AA54-04BF7B3BAFC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9AC7-F7AA-4B0D-918D-169F67372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8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C9E3-68D3-4D8E-AA54-04BF7B3BAFC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9AC7-F7AA-4B0D-918D-169F67372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74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C9E3-68D3-4D8E-AA54-04BF7B3BAFC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9AC7-F7AA-4B0D-918D-169F67372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5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C9E3-68D3-4D8E-AA54-04BF7B3BAFC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9AC7-F7AA-4B0D-918D-169F67372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8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C9E3-68D3-4D8E-AA54-04BF7B3BAFC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9AC7-F7AA-4B0D-918D-169F67372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53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C9E3-68D3-4D8E-AA54-04BF7B3BAFC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9AC7-F7AA-4B0D-918D-169F67372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8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C9E3-68D3-4D8E-AA54-04BF7B3BAFC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9AC7-F7AA-4B0D-918D-169F67372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8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C9E3-68D3-4D8E-AA54-04BF7B3BAFC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9AC7-F7AA-4B0D-918D-169F67372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84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C9E3-68D3-4D8E-AA54-04BF7B3BAFC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9AC7-F7AA-4B0D-918D-169F67372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1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6C9E3-68D3-4D8E-AA54-04BF7B3BAFC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99AC7-F7AA-4B0D-918D-169F67372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51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6C9E3-68D3-4D8E-AA54-04BF7B3BAFC4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99AC7-F7AA-4B0D-918D-169F67372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074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ADED7-7F29-457F-B6B9-5FDBEF27DD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Vietnam War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BB4504-291B-4420-98D0-414BAFC981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2896009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EE56B-2CF5-4BB5-A5D9-54C5B46B7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Evidence </a:t>
            </a:r>
          </a:p>
        </p:txBody>
      </p:sp>
    </p:spTree>
    <p:extLst>
      <p:ext uri="{BB962C8B-B14F-4D97-AF65-F5344CB8AC3E}">
        <p14:creationId xmlns:p14="http://schemas.microsoft.com/office/powerpoint/2010/main" val="1185743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EE56B-2CF5-4BB5-A5D9-54C5B46B7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75110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EE56B-2CF5-4BB5-A5D9-54C5B46B7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 </a:t>
            </a:r>
          </a:p>
        </p:txBody>
      </p:sp>
    </p:spTree>
    <p:extLst>
      <p:ext uri="{BB962C8B-B14F-4D97-AF65-F5344CB8AC3E}">
        <p14:creationId xmlns:p14="http://schemas.microsoft.com/office/powerpoint/2010/main" val="1038174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EE56B-2CF5-4BB5-A5D9-54C5B46B7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Thesis</a:t>
            </a:r>
          </a:p>
        </p:txBody>
      </p:sp>
    </p:spTree>
    <p:extLst>
      <p:ext uri="{BB962C8B-B14F-4D97-AF65-F5344CB8AC3E}">
        <p14:creationId xmlns:p14="http://schemas.microsoft.com/office/powerpoint/2010/main" val="352853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EE56B-2CF5-4BB5-A5D9-54C5B46B7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 Reasons You Believe This </a:t>
            </a:r>
          </a:p>
        </p:txBody>
      </p:sp>
    </p:spTree>
    <p:extLst>
      <p:ext uri="{BB962C8B-B14F-4D97-AF65-F5344CB8AC3E}">
        <p14:creationId xmlns:p14="http://schemas.microsoft.com/office/powerpoint/2010/main" val="3679961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EE56B-2CF5-4BB5-A5D9-54C5B46B7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Reason 1</a:t>
            </a:r>
          </a:p>
        </p:txBody>
      </p:sp>
    </p:spTree>
    <p:extLst>
      <p:ext uri="{BB962C8B-B14F-4D97-AF65-F5344CB8AC3E}">
        <p14:creationId xmlns:p14="http://schemas.microsoft.com/office/powerpoint/2010/main" val="2469933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EE56B-2CF5-4BB5-A5D9-54C5B46B7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Evidence </a:t>
            </a:r>
          </a:p>
        </p:txBody>
      </p:sp>
    </p:spTree>
    <p:extLst>
      <p:ext uri="{BB962C8B-B14F-4D97-AF65-F5344CB8AC3E}">
        <p14:creationId xmlns:p14="http://schemas.microsoft.com/office/powerpoint/2010/main" val="2555872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EE56B-2CF5-4BB5-A5D9-54C5B46B7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Reason 2</a:t>
            </a:r>
          </a:p>
        </p:txBody>
      </p:sp>
    </p:spTree>
    <p:extLst>
      <p:ext uri="{BB962C8B-B14F-4D97-AF65-F5344CB8AC3E}">
        <p14:creationId xmlns:p14="http://schemas.microsoft.com/office/powerpoint/2010/main" val="3255380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EE56B-2CF5-4BB5-A5D9-54C5B46B7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Evidence </a:t>
            </a:r>
          </a:p>
        </p:txBody>
      </p:sp>
    </p:spTree>
    <p:extLst>
      <p:ext uri="{BB962C8B-B14F-4D97-AF65-F5344CB8AC3E}">
        <p14:creationId xmlns:p14="http://schemas.microsoft.com/office/powerpoint/2010/main" val="2928763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EE56B-2CF5-4BB5-A5D9-54C5B46B7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Reason 3</a:t>
            </a:r>
          </a:p>
        </p:txBody>
      </p:sp>
    </p:spTree>
    <p:extLst>
      <p:ext uri="{BB962C8B-B14F-4D97-AF65-F5344CB8AC3E}">
        <p14:creationId xmlns:p14="http://schemas.microsoft.com/office/powerpoint/2010/main" val="4126055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6390</TotalTime>
  <Words>20</Words>
  <Application>Microsoft Office PowerPoint</Application>
  <PresentationFormat>Widescreen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Vietnam War TITLE</vt:lpstr>
      <vt:lpstr>Background </vt:lpstr>
      <vt:lpstr>Thesis</vt:lpstr>
      <vt:lpstr>3 Reasons You Believe This </vt:lpstr>
      <vt:lpstr>Reason 1</vt:lpstr>
      <vt:lpstr>Evidence </vt:lpstr>
      <vt:lpstr>Reason 2</vt:lpstr>
      <vt:lpstr>Evidence </vt:lpstr>
      <vt:lpstr>Reason 3</vt:lpstr>
      <vt:lpstr>Evidence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Vietnam War  EVENT TITLE</dc:title>
  <dc:creator>Adcox, Brittany B</dc:creator>
  <cp:lastModifiedBy>Adcox, Brittany B</cp:lastModifiedBy>
  <cp:revision>8</cp:revision>
  <dcterms:created xsi:type="dcterms:W3CDTF">2018-01-16T17:18:11Z</dcterms:created>
  <dcterms:modified xsi:type="dcterms:W3CDTF">2018-01-21T03:48:12Z</dcterms:modified>
</cp:coreProperties>
</file>