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8" r:id="rId5"/>
    <p:sldId id="262" r:id="rId6"/>
    <p:sldId id="283" r:id="rId7"/>
    <p:sldId id="284" r:id="rId8"/>
    <p:sldId id="272" r:id="rId9"/>
    <p:sldId id="275" r:id="rId10"/>
    <p:sldId id="269" r:id="rId11"/>
    <p:sldId id="270" r:id="rId12"/>
    <p:sldId id="273" r:id="rId13"/>
    <p:sldId id="271" r:id="rId14"/>
    <p:sldId id="274" r:id="rId15"/>
    <p:sldId id="263" r:id="rId16"/>
    <p:sldId id="277" r:id="rId17"/>
    <p:sldId id="276" r:id="rId18"/>
    <p:sldId id="278" r:id="rId19"/>
    <p:sldId id="279" r:id="rId20"/>
    <p:sldId id="265" r:id="rId21"/>
    <p:sldId id="280" r:id="rId22"/>
    <p:sldId id="281" r:id="rId23"/>
    <p:sldId id="264" r:id="rId24"/>
    <p:sldId id="266" r:id="rId25"/>
    <p:sldId id="282" r:id="rId26"/>
    <p:sldId id="2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87F9-89D7-473F-9A2A-1789C4E85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0E026-D1CD-4C2C-9DBF-D079D5AE3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A6B36-039A-47CF-8E60-588FEDA4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0579-C991-49EF-BC1D-EDFDED1ADE43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3B130-0A87-4F70-B97D-533A966E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E89DA-5C3E-4A17-AE80-5ECEC4A6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9B9-FD28-48FE-9AC4-C93010617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48032-9232-4A7A-915A-24BFBB5B4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399EF-BD15-43B8-94C9-F8F31576D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C14BC-5BAD-4602-B00A-307AAC5B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0579-C991-49EF-BC1D-EDFDED1ADE43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3338D-D74D-4DAC-B0AD-4179C627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91CF8-162D-4997-9E26-B990EEFA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9B9-FD28-48FE-9AC4-C93010617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4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69ACF4-D858-467A-A57A-94C3FFC0BE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162DB-D599-4F29-9534-33A10E9C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8E6B3-7689-4374-BB75-832581DA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0579-C991-49EF-BC1D-EDFDED1ADE43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ADD93-FA68-4EC0-8DE6-3E64B939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A27B5-5EFD-4CF2-8327-7CB57EAA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9B9-FD28-48FE-9AC4-C93010617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0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7D23-4EA3-490C-A58C-386E6349B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A87D1-D5C6-4BC5-AE11-3465A34F9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35968-2B62-4A13-927E-D45B8809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0579-C991-49EF-BC1D-EDFDED1ADE43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57E28-33A3-4B58-AB2E-DB9ACAE9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AEB5B-D9CC-4D6E-90A7-67D65A13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9B9-FD28-48FE-9AC4-C93010617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9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5BB48-B7A5-4DDA-9B8E-7B3ED4C2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2B0BA-C562-44CB-A87C-6C34EAE62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13DE0-0CC8-4E32-AE0C-13C97EE7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0579-C991-49EF-BC1D-EDFDED1ADE43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278FF-474B-4083-83D6-9572F374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3A689-6417-4286-9E11-596A99DD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9B9-FD28-48FE-9AC4-C93010617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3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06E8-CA2A-4DF8-B9FD-8BB9B9B7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DB5A1-978E-4C26-A1E7-7BDAA4DC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37083-BC8F-4998-9EB7-8A490A000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4ACE3-697C-4F71-ACFB-32401703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0579-C991-49EF-BC1D-EDFDED1ADE43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43E81-7902-41F8-B3FA-236D5253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2A235-E3FB-45C6-97AE-77F9C6AA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9B9-FD28-48FE-9AC4-C93010617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8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A612-9E8B-472C-B888-152A7285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211E2-E619-4A08-B459-A49CB58F8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86E00-0F23-4F4C-B106-E6D7E0AC7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4A40FD-1EA1-4669-8E50-E18D07CE4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DF2A9E-4AC1-405D-AD81-198A96423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241A31-0F06-475C-A8F6-C4D0105C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0579-C991-49EF-BC1D-EDFDED1ADE43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CAC98-EE7A-4C84-BA4D-1EFFB5AF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F1CF0-E663-4316-84B4-60973911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9B9-FD28-48FE-9AC4-C93010617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2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06FC-C2B2-4D63-80C4-6D42014B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ED69DF-A6F6-4721-8A65-333B9170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0579-C991-49EF-BC1D-EDFDED1ADE43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25938-AE04-4BFF-9539-F13D3162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E3A58-6BC1-4863-8CE3-DA63C5BD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9B9-FD28-48FE-9AC4-C93010617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1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C8993-6DDB-4098-99D1-3CCC3267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0579-C991-49EF-BC1D-EDFDED1ADE43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CF3DE7-A819-4A3C-B67E-52D6C9DE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63F5D-A7E2-445C-B5D0-B6FECBD9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9B9-FD28-48FE-9AC4-C93010617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7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10F5-0224-446F-863E-29141A6B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A0B4A-1700-4407-AA49-2F2599170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052C6-564E-4428-AFB7-9688015DA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E1C23-92F3-40B5-826C-A41832AB4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0579-C991-49EF-BC1D-EDFDED1ADE43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0317-B256-4B3E-9366-20CB8F88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5293-07DD-4E22-AC53-AEE54705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9B9-FD28-48FE-9AC4-C93010617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91FA-DFE9-4A9A-B512-DA848790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E8DCF-DC19-4EB6-AC58-793D75528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F2455-1873-4201-82AE-28C35A861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280E4-B251-4CA0-92FD-6D365BD42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0579-C991-49EF-BC1D-EDFDED1ADE43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98586-ED8D-4DA9-94A8-B8EECB92A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A3CDD-9D3E-4217-8149-73AC0934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59B9-FD28-48FE-9AC4-C93010617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7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1652B-7162-4840-A92A-0E67F316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B55E2-49A2-4E44-A826-7BAF0B3B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93973-C33B-4C01-B8A2-113344E0C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B0579-C991-49EF-BC1D-EDFDED1ADE43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0DFAC-4864-4229-ACEB-29B813E63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47BA0-CD54-4964-A480-2616E72B9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059B9-FD28-48FE-9AC4-C93010617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3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ergen-Belsen_concentration_camp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429" y="0"/>
            <a:ext cx="112027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World War II</a:t>
            </a:r>
          </a:p>
          <a:p>
            <a:pPr algn="ctr"/>
            <a:r>
              <a:rPr lang="en-US" sz="4800" i="1" dirty="0"/>
              <a:t>EFFECTS</a:t>
            </a:r>
            <a:endParaRPr lang="en-US" sz="4800" dirty="0"/>
          </a:p>
          <a:p>
            <a:pPr algn="ctr"/>
            <a:endParaRPr lang="en-US" sz="6000" b="1" dirty="0"/>
          </a:p>
        </p:txBody>
      </p:sp>
      <p:pic>
        <p:nvPicPr>
          <p:cNvPr id="1026" name="Picture 2" descr="Image result for wwii germany destroyed">
            <a:extLst>
              <a:ext uri="{FF2B5EF4-FFF2-40B4-BE49-F238E27FC236}">
                <a16:creationId xmlns:a16="http://schemas.microsoft.com/office/drawing/2014/main" id="{EBED2B0C-9195-4EC3-969F-3CCA9290C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93" y="2106682"/>
            <a:ext cx="9802468" cy="45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5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itler bunker">
            <a:extLst>
              <a:ext uri="{FF2B5EF4-FFF2-40B4-BE49-F238E27FC236}">
                <a16:creationId xmlns:a16="http://schemas.microsoft.com/office/drawing/2014/main" id="{169CAEC9-E9E2-4A20-B757-C89363401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16" y="256141"/>
            <a:ext cx="9967706" cy="64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6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itler bunker">
            <a:extLst>
              <a:ext uri="{FF2B5EF4-FFF2-40B4-BE49-F238E27FC236}">
                <a16:creationId xmlns:a16="http://schemas.microsoft.com/office/drawing/2014/main" id="{8E797A00-7CC7-45C6-BF5F-0F0F6922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54" y="163580"/>
            <a:ext cx="9822345" cy="651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83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adolf hitler and eva braun">
            <a:extLst>
              <a:ext uri="{FF2B5EF4-FFF2-40B4-BE49-F238E27FC236}">
                <a16:creationId xmlns:a16="http://schemas.microsoft.com/office/drawing/2014/main" id="{26CCE20B-45D2-43EB-84B7-0F466316E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61" y="162752"/>
            <a:ext cx="10396330" cy="644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2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hitler bunker">
            <a:extLst>
              <a:ext uri="{FF2B5EF4-FFF2-40B4-BE49-F238E27FC236}">
                <a16:creationId xmlns:a16="http://schemas.microsoft.com/office/drawing/2014/main" id="{AD8498D9-CC27-42CA-9DCB-4B66B4B4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0"/>
            <a:ext cx="10641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81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hitler bunker today">
            <a:extLst>
              <a:ext uri="{FF2B5EF4-FFF2-40B4-BE49-F238E27FC236}">
                <a16:creationId xmlns:a16="http://schemas.microsoft.com/office/drawing/2014/main" id="{232049CF-8594-4712-8AA8-193B418C8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0" y="175591"/>
            <a:ext cx="10707757" cy="655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7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0"/>
            <a:ext cx="1083091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Pacific Front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U.S. General Douglas MacArthur occupies Japan= demilitarize and democratize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Constitutional Monarchy (Emperor no longer considered “divine”)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Removal of Japanese troops from foreign territories= China falls to communism under Mao Zedong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19590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japan after ww2">
            <a:extLst>
              <a:ext uri="{FF2B5EF4-FFF2-40B4-BE49-F238E27FC236}">
                <a16:creationId xmlns:a16="http://schemas.microsoft.com/office/drawing/2014/main" id="{1C273869-D2DD-4321-AEFE-2A425233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43" y="575020"/>
            <a:ext cx="10977148" cy="55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01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japan empire before and after ww2">
            <a:extLst>
              <a:ext uri="{FF2B5EF4-FFF2-40B4-BE49-F238E27FC236}">
                <a16:creationId xmlns:a16="http://schemas.microsoft.com/office/drawing/2014/main" id="{74CF226F-B16D-4372-B4D3-6CB934AB5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79" y="189051"/>
            <a:ext cx="10210386" cy="616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02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japan after ww2">
            <a:extLst>
              <a:ext uri="{FF2B5EF4-FFF2-40B4-BE49-F238E27FC236}">
                <a16:creationId xmlns:a16="http://schemas.microsoft.com/office/drawing/2014/main" id="{A1B69F68-FD4A-4488-BCAB-F7C4B16FA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6" y="864911"/>
            <a:ext cx="6626655" cy="46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douglas macarthur">
            <a:extLst>
              <a:ext uri="{FF2B5EF4-FFF2-40B4-BE49-F238E27FC236}">
                <a16:creationId xmlns:a16="http://schemas.microsoft.com/office/drawing/2014/main" id="{1B551058-3B17-4823-BDDE-BB7C63AD8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13" y="647700"/>
            <a:ext cx="4901648" cy="49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25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emperor hirohito">
            <a:extLst>
              <a:ext uri="{FF2B5EF4-FFF2-40B4-BE49-F238E27FC236}">
                <a16:creationId xmlns:a16="http://schemas.microsoft.com/office/drawing/2014/main" id="{7B89B929-768F-45BF-B573-D5F8212DA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22" y="297967"/>
            <a:ext cx="5341455" cy="63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196BEF-5637-45AB-9973-7089C55E0470}"/>
              </a:ext>
            </a:extLst>
          </p:cNvPr>
          <p:cNvSpPr txBox="1"/>
          <p:nvPr/>
        </p:nvSpPr>
        <p:spPr>
          <a:xfrm>
            <a:off x="6520070" y="622852"/>
            <a:ext cx="496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Emperor Hirohito</a:t>
            </a:r>
          </a:p>
        </p:txBody>
      </p:sp>
      <p:pic>
        <p:nvPicPr>
          <p:cNvPr id="13316" name="Picture 4" descr="Related image">
            <a:extLst>
              <a:ext uri="{FF2B5EF4-FFF2-40B4-BE49-F238E27FC236}">
                <a16:creationId xmlns:a16="http://schemas.microsoft.com/office/drawing/2014/main" id="{5A946CA3-57FC-4C22-BF1B-681B5066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1392293"/>
            <a:ext cx="4439478" cy="503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5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3F483EE-9482-4E16-AF4B-EBB785DD0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1861" y="142778"/>
            <a:ext cx="5181648" cy="64268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bjects: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eople: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ime/Title: 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nferences: Because I see ___________________, I can infer…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onclusion: The most important thing in this image is _________________ because it sends the message that…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B2671-087F-46AA-826C-4BD754ECE3C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7" t="32427" r="58367" b="12879"/>
          <a:stretch/>
        </p:blipFill>
        <p:spPr bwMode="auto">
          <a:xfrm>
            <a:off x="726564" y="142778"/>
            <a:ext cx="5475453" cy="642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2609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8" y="0"/>
            <a:ext cx="1127211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Liberation of Concentration Camps</a:t>
            </a:r>
          </a:p>
          <a:p>
            <a:r>
              <a:rPr lang="en-US" sz="3200" dirty="0"/>
              <a:t>The camps were liberated by the Allied forces between 1944 and 1945.</a:t>
            </a:r>
          </a:p>
          <a:p>
            <a:r>
              <a:rPr lang="en-US" sz="3200" dirty="0"/>
              <a:t> </a:t>
            </a:r>
          </a:p>
          <a:p>
            <a:r>
              <a:rPr lang="en-US" sz="3200" dirty="0"/>
              <a:t>Estimated 15 million to 20 million people died or were imprisoned in Nazi Concentration Camps.</a:t>
            </a:r>
          </a:p>
          <a:p>
            <a:endParaRPr lang="en-US" sz="3200" dirty="0"/>
          </a:p>
          <a:p>
            <a:r>
              <a:rPr lang="en-US" sz="3200" dirty="0"/>
              <a:t>The first major camp was discovered by the advancing Soviets on July 23, 1944.</a:t>
            </a:r>
          </a:p>
          <a:p>
            <a:endParaRPr lang="en-US" sz="3200" dirty="0"/>
          </a:p>
          <a:p>
            <a:r>
              <a:rPr lang="en-US" sz="3200" dirty="0"/>
              <a:t> "There our troops found sights, sounds, and stenches horrible beyond belief, cruelties so enormous as to be incomprehensible to the normal mind.“</a:t>
            </a:r>
          </a:p>
        </p:txBody>
      </p:sp>
    </p:spTree>
    <p:extLst>
      <p:ext uri="{BB962C8B-B14F-4D97-AF65-F5344CB8AC3E}">
        <p14:creationId xmlns:p14="http://schemas.microsoft.com/office/powerpoint/2010/main" val="2473635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liberation of concentration camps">
            <a:extLst>
              <a:ext uri="{FF2B5EF4-FFF2-40B4-BE49-F238E27FC236}">
                <a16:creationId xmlns:a16="http://schemas.microsoft.com/office/drawing/2014/main" id="{1A92D5DD-D11D-469B-9B02-F2C1DF6CE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9" y="102084"/>
            <a:ext cx="11182765" cy="657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99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liberation of concentration camps">
            <a:extLst>
              <a:ext uri="{FF2B5EF4-FFF2-40B4-BE49-F238E27FC236}">
                <a16:creationId xmlns:a16="http://schemas.microsoft.com/office/drawing/2014/main" id="{DC3F350B-1AC6-469B-BB0A-3E3439522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" y="142460"/>
            <a:ext cx="11396870" cy="64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78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8" y="0"/>
            <a:ext cx="1127211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In most of the camps discovered by the Soviets, almost all the prisoners had already been removed, leaving only a few thousand alive—7,000 inmates were found in Auschwitz, including 180 children who had been experimented on by doctors. Some 60,000 prisoners were discovered at </a:t>
            </a:r>
            <a:r>
              <a:rPr lang="en-US" sz="3600" dirty="0">
                <a:hlinkClick r:id="rId2" tooltip="Bergen-Belsen concentration camp"/>
              </a:rPr>
              <a:t>Bergen-Belsen</a:t>
            </a:r>
            <a:r>
              <a:rPr lang="en-US" sz="3600" dirty="0"/>
              <a:t> by the British, 13,000 corpses lay unburied, and another 10,000 died from typhus or malnutrition over the following weeks.</a:t>
            </a:r>
            <a:r>
              <a:rPr lang="en-US" sz="3600" baseline="30000" dirty="0"/>
              <a:t> </a:t>
            </a:r>
            <a:r>
              <a:rPr lang="en-US" sz="3600" dirty="0"/>
              <a:t>The British forced the remaining SS guards to gather up the corpses and place them in mass graves</a:t>
            </a:r>
          </a:p>
          <a:p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97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8" y="0"/>
            <a:ext cx="1127211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Nuremberg Trials </a:t>
            </a:r>
          </a:p>
          <a:p>
            <a:endParaRPr lang="en-US" sz="3200" dirty="0"/>
          </a:p>
          <a:p>
            <a:r>
              <a:rPr lang="en-US" sz="3200" dirty="0"/>
              <a:t>Series of military trials held by the Allied forces to prosecute leaders of Nazi Germany and those who took part in the Holocaust/war crimes. </a:t>
            </a:r>
          </a:p>
          <a:p>
            <a:endParaRPr lang="en-US" sz="3200" dirty="0"/>
          </a:p>
          <a:p>
            <a:r>
              <a:rPr lang="en-US" sz="3200" dirty="0"/>
              <a:t>Crimes against humanity </a:t>
            </a:r>
          </a:p>
          <a:p>
            <a:endParaRPr lang="en-US" sz="3200" dirty="0"/>
          </a:p>
          <a:p>
            <a:r>
              <a:rPr lang="en-US" sz="3200" dirty="0"/>
              <a:t>Ten prominent members of the political and military leadership of Nazi Germany were executed by hanging but many committed suicide before or during the trials </a:t>
            </a:r>
          </a:p>
        </p:txBody>
      </p:sp>
    </p:spTree>
    <p:extLst>
      <p:ext uri="{BB962C8B-B14F-4D97-AF65-F5344CB8AC3E}">
        <p14:creationId xmlns:p14="http://schemas.microsoft.com/office/powerpoint/2010/main" val="3821476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Nuremberg Trials">
            <a:extLst>
              <a:ext uri="{FF2B5EF4-FFF2-40B4-BE49-F238E27FC236}">
                <a16:creationId xmlns:a16="http://schemas.microsoft.com/office/drawing/2014/main" id="{616A746B-82B7-462B-8D7C-C821DF8C2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0"/>
            <a:ext cx="10571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90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17" y="119269"/>
            <a:ext cx="1188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Two Super Powers and the Atomic Age Emerge </a:t>
            </a:r>
          </a:p>
          <a:p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U.S. versus U.S.S.R. (Soviet Union)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Capitalism versus Communism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The Cold War</a:t>
            </a:r>
          </a:p>
        </p:txBody>
      </p:sp>
      <p:pic>
        <p:nvPicPr>
          <p:cNvPr id="17410" name="Picture 2" descr="Image result for soviet union versus us">
            <a:extLst>
              <a:ext uri="{FF2B5EF4-FFF2-40B4-BE49-F238E27FC236}">
                <a16:creationId xmlns:a16="http://schemas.microsoft.com/office/drawing/2014/main" id="{D1CC2F02-D351-40F3-9623-154B721EA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57976"/>
            <a:ext cx="5638800" cy="40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soviet union versus us">
            <a:extLst>
              <a:ext uri="{FF2B5EF4-FFF2-40B4-BE49-F238E27FC236}">
                <a16:creationId xmlns:a16="http://schemas.microsoft.com/office/drawing/2014/main" id="{7A062B20-6D8D-48F8-9E12-8C1EB78C2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8" y="3790122"/>
            <a:ext cx="5072546" cy="222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4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0"/>
            <a:ext cx="1083091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Homefront </a:t>
            </a:r>
          </a:p>
          <a:p>
            <a:r>
              <a:rPr lang="en-US" sz="6000" dirty="0"/>
              <a:t>• War production= women working, economy improved, sense of optimism </a:t>
            </a:r>
          </a:p>
          <a:p>
            <a:endParaRPr lang="en-US" sz="5400" dirty="0"/>
          </a:p>
          <a:p>
            <a:pPr algn="ctr"/>
            <a:r>
              <a:rPr lang="en-US" sz="3200" dirty="0"/>
              <a:t>For groups discriminated against in the past, the war was a vehicle for lasting social and economic gains. For women and blacks in particular, the war was a stimulus—and a model—for future change.</a:t>
            </a:r>
            <a:endParaRPr lang="en-US" sz="8800" dirty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2107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osie the riveter">
            <a:extLst>
              <a:ext uri="{FF2B5EF4-FFF2-40B4-BE49-F238E27FC236}">
                <a16:creationId xmlns:a16="http://schemas.microsoft.com/office/drawing/2014/main" id="{9A2BCF8D-106C-4BD1-8AD8-41EBE125B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76" y="237295"/>
            <a:ext cx="8707093" cy="65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73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0"/>
            <a:ext cx="1083091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European Front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Hitler commits suicide and Nazi Germany surrenders in spring of 1945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Germany is split in half (East= communist under Soviet Union, West= democratic)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6008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enito mussolini">
            <a:extLst>
              <a:ext uri="{FF2B5EF4-FFF2-40B4-BE49-F238E27FC236}">
                <a16:creationId xmlns:a16="http://schemas.microsoft.com/office/drawing/2014/main" id="{B1F7436E-EB2A-491A-B1C4-A2C23E8C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6" y="159026"/>
            <a:ext cx="7879742" cy="65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AE7F15-C89E-427F-A992-DFA66D3A4C20}"/>
              </a:ext>
            </a:extLst>
          </p:cNvPr>
          <p:cNvSpPr txBox="1"/>
          <p:nvPr/>
        </p:nvSpPr>
        <p:spPr>
          <a:xfrm>
            <a:off x="8216349" y="1749287"/>
            <a:ext cx="38033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Benito Mussolini</a:t>
            </a:r>
          </a:p>
          <a:p>
            <a:endParaRPr lang="en-US" sz="4400" b="1" dirty="0"/>
          </a:p>
          <a:p>
            <a:r>
              <a:rPr lang="en-US" sz="4400" b="1" dirty="0"/>
              <a:t>Killed </a:t>
            </a:r>
          </a:p>
          <a:p>
            <a:r>
              <a:rPr lang="en-US" sz="4400" b="1" dirty="0"/>
              <a:t>April 1945</a:t>
            </a:r>
          </a:p>
        </p:txBody>
      </p:sp>
    </p:spTree>
    <p:extLst>
      <p:ext uri="{BB962C8B-B14F-4D97-AF65-F5344CB8AC3E}">
        <p14:creationId xmlns:p14="http://schemas.microsoft.com/office/powerpoint/2010/main" val="131381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2099DC20-78A0-4FE9-9354-691D5E3FB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19" y="200231"/>
            <a:ext cx="9336777" cy="650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82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erlin germany on map">
            <a:extLst>
              <a:ext uri="{FF2B5EF4-FFF2-40B4-BE49-F238E27FC236}">
                <a16:creationId xmlns:a16="http://schemas.microsoft.com/office/drawing/2014/main" id="{875F95C7-4DC2-4DCA-9BF6-E1684072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1" y="297967"/>
            <a:ext cx="6065769" cy="63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dolf hitler">
            <a:extLst>
              <a:ext uri="{FF2B5EF4-FFF2-40B4-BE49-F238E27FC236}">
                <a16:creationId xmlns:a16="http://schemas.microsoft.com/office/drawing/2014/main" id="{F5C4589B-B249-404A-9422-53A60A8E1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49" y="666395"/>
            <a:ext cx="3910633" cy="56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1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germany split after ww2">
            <a:extLst>
              <a:ext uri="{FF2B5EF4-FFF2-40B4-BE49-F238E27FC236}">
                <a16:creationId xmlns:a16="http://schemas.microsoft.com/office/drawing/2014/main" id="{1D424680-0AAE-4557-A4F2-56CAF0A13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7" y="384011"/>
            <a:ext cx="5341041" cy="64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germany split after ww2">
            <a:extLst>
              <a:ext uri="{FF2B5EF4-FFF2-40B4-BE49-F238E27FC236}">
                <a16:creationId xmlns:a16="http://schemas.microsoft.com/office/drawing/2014/main" id="{5FACE6EB-883E-4ED1-B620-97F047FF4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6" y="1127262"/>
            <a:ext cx="5442088" cy="42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04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346</Words>
  <Application>Microsoft Office PowerPoint</Application>
  <PresentationFormat>Widescreen</PresentationFormat>
  <Paragraphs>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Adcox, Brittany B</dc:creator>
  <cp:lastModifiedBy>Adcox, Brittany B</cp:lastModifiedBy>
  <cp:revision>7</cp:revision>
  <dcterms:created xsi:type="dcterms:W3CDTF">2017-11-29T06:35:38Z</dcterms:created>
  <dcterms:modified xsi:type="dcterms:W3CDTF">2017-11-29T08:58:15Z</dcterms:modified>
</cp:coreProperties>
</file>